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DD58C1-35DE-4FFF-AD05-C6A287847CB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A628B7-B77D-491E-8DA0-B7DA1903EA56}">
      <dgm:prSet phldrT="[Текст]"/>
      <dgm:spPr/>
      <dgm:t>
        <a:bodyPr/>
        <a:lstStyle/>
        <a:p>
          <a:r>
            <a:rPr lang="ru-RU" b="1" dirty="0"/>
            <a:t>Интерес</a:t>
          </a:r>
        </a:p>
      </dgm:t>
    </dgm:pt>
    <dgm:pt modelId="{2561FA76-2116-42B6-8B2B-07E0F474F19F}" type="parTrans" cxnId="{01FBB8D6-3E79-41F9-AF9D-14CC38BF2FF4}">
      <dgm:prSet/>
      <dgm:spPr/>
      <dgm:t>
        <a:bodyPr/>
        <a:lstStyle/>
        <a:p>
          <a:endParaRPr lang="ru-RU"/>
        </a:p>
      </dgm:t>
    </dgm:pt>
    <dgm:pt modelId="{8CEED538-9881-40A2-824F-8BB84BBD0DAE}" type="sibTrans" cxnId="{01FBB8D6-3E79-41F9-AF9D-14CC38BF2FF4}">
      <dgm:prSet/>
      <dgm:spPr/>
      <dgm:t>
        <a:bodyPr/>
        <a:lstStyle/>
        <a:p>
          <a:endParaRPr lang="ru-RU"/>
        </a:p>
      </dgm:t>
    </dgm:pt>
    <dgm:pt modelId="{FC5E952C-B121-4100-B229-F9D52E01F374}">
      <dgm:prSet phldrT="[Текст]" custT="1"/>
      <dgm:spPr/>
      <dgm:t>
        <a:bodyPr/>
        <a:lstStyle/>
        <a:p>
          <a:r>
            <a:rPr lang="ru-RU" sz="2400" b="1" dirty="0"/>
            <a:t>Непосредственный</a:t>
          </a:r>
        </a:p>
      </dgm:t>
    </dgm:pt>
    <dgm:pt modelId="{B8182F5A-864D-4A97-9272-3433289191DE}" type="parTrans" cxnId="{3DC0A1FA-6B62-4B35-9010-9DF832B9493C}">
      <dgm:prSet/>
      <dgm:spPr/>
      <dgm:t>
        <a:bodyPr/>
        <a:lstStyle/>
        <a:p>
          <a:endParaRPr lang="ru-RU"/>
        </a:p>
      </dgm:t>
    </dgm:pt>
    <dgm:pt modelId="{FE459214-84A5-4E6E-A499-8C2D42EED890}" type="sibTrans" cxnId="{3DC0A1FA-6B62-4B35-9010-9DF832B9493C}">
      <dgm:prSet/>
      <dgm:spPr/>
      <dgm:t>
        <a:bodyPr/>
        <a:lstStyle/>
        <a:p>
          <a:endParaRPr lang="ru-RU"/>
        </a:p>
      </dgm:t>
    </dgm:pt>
    <dgm:pt modelId="{85E6A9E7-F0FD-4BC1-97EF-736C9B0A69D5}">
      <dgm:prSet phldrT="[Текст]" custT="1"/>
      <dgm:spPr/>
      <dgm:t>
        <a:bodyPr/>
        <a:lstStyle/>
        <a:p>
          <a:r>
            <a:rPr lang="ru-RU" sz="2400" b="1" dirty="0"/>
            <a:t>Опосредованный</a:t>
          </a:r>
        </a:p>
      </dgm:t>
    </dgm:pt>
    <dgm:pt modelId="{503BD288-83EA-4133-B14A-D794F63FAD05}" type="parTrans" cxnId="{DB1B0D15-CDB8-4062-A825-E98166EC3862}">
      <dgm:prSet/>
      <dgm:spPr/>
      <dgm:t>
        <a:bodyPr/>
        <a:lstStyle/>
        <a:p>
          <a:endParaRPr lang="ru-RU"/>
        </a:p>
      </dgm:t>
    </dgm:pt>
    <dgm:pt modelId="{C180C0FF-96CE-43A9-978E-4E6FC08BCB8E}" type="sibTrans" cxnId="{DB1B0D15-CDB8-4062-A825-E98166EC3862}">
      <dgm:prSet/>
      <dgm:spPr/>
      <dgm:t>
        <a:bodyPr/>
        <a:lstStyle/>
        <a:p>
          <a:endParaRPr lang="ru-RU"/>
        </a:p>
      </dgm:t>
    </dgm:pt>
    <dgm:pt modelId="{51B0E461-70D3-477D-9C4F-21077BA57FFC}" type="pres">
      <dgm:prSet presAssocID="{9BDD58C1-35DE-4FFF-AD05-C6A287847CB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F9076CA-99F9-4614-8EB8-A7686D44ABB6}" type="pres">
      <dgm:prSet presAssocID="{D5A628B7-B77D-491E-8DA0-B7DA1903EA56}" presName="hierRoot1" presStyleCnt="0"/>
      <dgm:spPr/>
    </dgm:pt>
    <dgm:pt modelId="{34871718-1C30-4A57-AE8B-67DA2093DB81}" type="pres">
      <dgm:prSet presAssocID="{D5A628B7-B77D-491E-8DA0-B7DA1903EA56}" presName="composite" presStyleCnt="0"/>
      <dgm:spPr/>
    </dgm:pt>
    <dgm:pt modelId="{BF6CE6C2-7B51-487F-8AF4-6ECD408BBAB2}" type="pres">
      <dgm:prSet presAssocID="{D5A628B7-B77D-491E-8DA0-B7DA1903EA56}" presName="background" presStyleLbl="node0" presStyleIdx="0" presStyleCnt="1"/>
      <dgm:spPr/>
    </dgm:pt>
    <dgm:pt modelId="{4FCDADD4-BF9A-422B-BA3A-F61B040BEB96}" type="pres">
      <dgm:prSet presAssocID="{D5A628B7-B77D-491E-8DA0-B7DA1903EA56}" presName="text" presStyleLbl="fgAcc0" presStyleIdx="0" presStyleCnt="1">
        <dgm:presLayoutVars>
          <dgm:chPref val="3"/>
        </dgm:presLayoutVars>
      </dgm:prSet>
      <dgm:spPr/>
    </dgm:pt>
    <dgm:pt modelId="{9827C27E-428F-4B28-A8BB-75C4C5C666AE}" type="pres">
      <dgm:prSet presAssocID="{D5A628B7-B77D-491E-8DA0-B7DA1903EA56}" presName="hierChild2" presStyleCnt="0"/>
      <dgm:spPr/>
    </dgm:pt>
    <dgm:pt modelId="{95AD966D-1499-456F-97A0-7BC306C6EA03}" type="pres">
      <dgm:prSet presAssocID="{B8182F5A-864D-4A97-9272-3433289191DE}" presName="Name10" presStyleLbl="parChTrans1D2" presStyleIdx="0" presStyleCnt="2"/>
      <dgm:spPr/>
    </dgm:pt>
    <dgm:pt modelId="{E5FC8B03-4D50-4844-AB4A-897780F933A3}" type="pres">
      <dgm:prSet presAssocID="{FC5E952C-B121-4100-B229-F9D52E01F374}" presName="hierRoot2" presStyleCnt="0"/>
      <dgm:spPr/>
    </dgm:pt>
    <dgm:pt modelId="{D07182E9-009A-4530-9604-8172FCDEAE17}" type="pres">
      <dgm:prSet presAssocID="{FC5E952C-B121-4100-B229-F9D52E01F374}" presName="composite2" presStyleCnt="0"/>
      <dgm:spPr/>
    </dgm:pt>
    <dgm:pt modelId="{49DA8632-B74E-41A6-986B-C5075A53AC8B}" type="pres">
      <dgm:prSet presAssocID="{FC5E952C-B121-4100-B229-F9D52E01F374}" presName="background2" presStyleLbl="node2" presStyleIdx="0" presStyleCnt="2"/>
      <dgm:spPr/>
    </dgm:pt>
    <dgm:pt modelId="{0F979595-8B7A-4F34-A4C0-BC8B9A083B68}" type="pres">
      <dgm:prSet presAssocID="{FC5E952C-B121-4100-B229-F9D52E01F374}" presName="text2" presStyleLbl="fgAcc2" presStyleIdx="0" presStyleCnt="2" custScaleX="222323">
        <dgm:presLayoutVars>
          <dgm:chPref val="3"/>
        </dgm:presLayoutVars>
      </dgm:prSet>
      <dgm:spPr/>
    </dgm:pt>
    <dgm:pt modelId="{C7D05588-0A24-49ED-9984-80535D03C6F7}" type="pres">
      <dgm:prSet presAssocID="{FC5E952C-B121-4100-B229-F9D52E01F374}" presName="hierChild3" presStyleCnt="0"/>
      <dgm:spPr/>
    </dgm:pt>
    <dgm:pt modelId="{9F06806B-CD80-4E40-A98E-E06E8F23EA2E}" type="pres">
      <dgm:prSet presAssocID="{503BD288-83EA-4133-B14A-D794F63FAD05}" presName="Name10" presStyleLbl="parChTrans1D2" presStyleIdx="1" presStyleCnt="2"/>
      <dgm:spPr/>
    </dgm:pt>
    <dgm:pt modelId="{2B5B35D4-4A27-4B3A-AD14-A5DAAE5FEE22}" type="pres">
      <dgm:prSet presAssocID="{85E6A9E7-F0FD-4BC1-97EF-736C9B0A69D5}" presName="hierRoot2" presStyleCnt="0"/>
      <dgm:spPr/>
    </dgm:pt>
    <dgm:pt modelId="{1B9A9423-776C-454E-B987-163E7DAA307C}" type="pres">
      <dgm:prSet presAssocID="{85E6A9E7-F0FD-4BC1-97EF-736C9B0A69D5}" presName="composite2" presStyleCnt="0"/>
      <dgm:spPr/>
    </dgm:pt>
    <dgm:pt modelId="{7A047DB4-F379-40DD-BE7C-2835A5CF3EC0}" type="pres">
      <dgm:prSet presAssocID="{85E6A9E7-F0FD-4BC1-97EF-736C9B0A69D5}" presName="background2" presStyleLbl="node2" presStyleIdx="1" presStyleCnt="2"/>
      <dgm:spPr/>
    </dgm:pt>
    <dgm:pt modelId="{7ACF4F5E-E05E-4253-B768-57D4236A16EA}" type="pres">
      <dgm:prSet presAssocID="{85E6A9E7-F0FD-4BC1-97EF-736C9B0A69D5}" presName="text2" presStyleLbl="fgAcc2" presStyleIdx="1" presStyleCnt="2" custScaleX="221966">
        <dgm:presLayoutVars>
          <dgm:chPref val="3"/>
        </dgm:presLayoutVars>
      </dgm:prSet>
      <dgm:spPr/>
    </dgm:pt>
    <dgm:pt modelId="{A118A166-1515-4078-845A-C59B3FD8E7E6}" type="pres">
      <dgm:prSet presAssocID="{85E6A9E7-F0FD-4BC1-97EF-736C9B0A69D5}" presName="hierChild3" presStyleCnt="0"/>
      <dgm:spPr/>
    </dgm:pt>
  </dgm:ptLst>
  <dgm:cxnLst>
    <dgm:cxn modelId="{DB1B0D15-CDB8-4062-A825-E98166EC3862}" srcId="{D5A628B7-B77D-491E-8DA0-B7DA1903EA56}" destId="{85E6A9E7-F0FD-4BC1-97EF-736C9B0A69D5}" srcOrd="1" destOrd="0" parTransId="{503BD288-83EA-4133-B14A-D794F63FAD05}" sibTransId="{C180C0FF-96CE-43A9-978E-4E6FC08BCB8E}"/>
    <dgm:cxn modelId="{9FC6AA23-B678-440C-80E5-0E866DD1F3EB}" type="presOf" srcId="{85E6A9E7-F0FD-4BC1-97EF-736C9B0A69D5}" destId="{7ACF4F5E-E05E-4253-B768-57D4236A16EA}" srcOrd="0" destOrd="0" presId="urn:microsoft.com/office/officeart/2005/8/layout/hierarchy1"/>
    <dgm:cxn modelId="{588B18B9-4760-42C5-A0A1-CED843DD7B32}" type="presOf" srcId="{D5A628B7-B77D-491E-8DA0-B7DA1903EA56}" destId="{4FCDADD4-BF9A-422B-BA3A-F61B040BEB96}" srcOrd="0" destOrd="0" presId="urn:microsoft.com/office/officeart/2005/8/layout/hierarchy1"/>
    <dgm:cxn modelId="{7B6621CD-2FB4-41F4-A40A-05363BEA213F}" type="presOf" srcId="{503BD288-83EA-4133-B14A-D794F63FAD05}" destId="{9F06806B-CD80-4E40-A98E-E06E8F23EA2E}" srcOrd="0" destOrd="0" presId="urn:microsoft.com/office/officeart/2005/8/layout/hierarchy1"/>
    <dgm:cxn modelId="{01FBB8D6-3E79-41F9-AF9D-14CC38BF2FF4}" srcId="{9BDD58C1-35DE-4FFF-AD05-C6A287847CB8}" destId="{D5A628B7-B77D-491E-8DA0-B7DA1903EA56}" srcOrd="0" destOrd="0" parTransId="{2561FA76-2116-42B6-8B2B-07E0F474F19F}" sibTransId="{8CEED538-9881-40A2-824F-8BB84BBD0DAE}"/>
    <dgm:cxn modelId="{F2B6C9DD-248B-41C5-B1E4-BF6702A2CA87}" type="presOf" srcId="{FC5E952C-B121-4100-B229-F9D52E01F374}" destId="{0F979595-8B7A-4F34-A4C0-BC8B9A083B68}" srcOrd="0" destOrd="0" presId="urn:microsoft.com/office/officeart/2005/8/layout/hierarchy1"/>
    <dgm:cxn modelId="{114057E1-D63E-4E81-A9B2-16C2202A5E0B}" type="presOf" srcId="{9BDD58C1-35DE-4FFF-AD05-C6A287847CB8}" destId="{51B0E461-70D3-477D-9C4F-21077BA57FFC}" srcOrd="0" destOrd="0" presId="urn:microsoft.com/office/officeart/2005/8/layout/hierarchy1"/>
    <dgm:cxn modelId="{8EFB67F7-F38E-4BC6-9949-073AFFAB2A77}" type="presOf" srcId="{B8182F5A-864D-4A97-9272-3433289191DE}" destId="{95AD966D-1499-456F-97A0-7BC306C6EA03}" srcOrd="0" destOrd="0" presId="urn:microsoft.com/office/officeart/2005/8/layout/hierarchy1"/>
    <dgm:cxn modelId="{3DC0A1FA-6B62-4B35-9010-9DF832B9493C}" srcId="{D5A628B7-B77D-491E-8DA0-B7DA1903EA56}" destId="{FC5E952C-B121-4100-B229-F9D52E01F374}" srcOrd="0" destOrd="0" parTransId="{B8182F5A-864D-4A97-9272-3433289191DE}" sibTransId="{FE459214-84A5-4E6E-A499-8C2D42EED890}"/>
    <dgm:cxn modelId="{7DDC7C35-51CD-408A-AB04-BA4150A11520}" type="presParOf" srcId="{51B0E461-70D3-477D-9C4F-21077BA57FFC}" destId="{7F9076CA-99F9-4614-8EB8-A7686D44ABB6}" srcOrd="0" destOrd="0" presId="urn:microsoft.com/office/officeart/2005/8/layout/hierarchy1"/>
    <dgm:cxn modelId="{EE969562-5F98-437C-BAFA-F4C7E7B2F400}" type="presParOf" srcId="{7F9076CA-99F9-4614-8EB8-A7686D44ABB6}" destId="{34871718-1C30-4A57-AE8B-67DA2093DB81}" srcOrd="0" destOrd="0" presId="urn:microsoft.com/office/officeart/2005/8/layout/hierarchy1"/>
    <dgm:cxn modelId="{D5A364F1-39B1-4D21-A345-D6E11E0D02D0}" type="presParOf" srcId="{34871718-1C30-4A57-AE8B-67DA2093DB81}" destId="{BF6CE6C2-7B51-487F-8AF4-6ECD408BBAB2}" srcOrd="0" destOrd="0" presId="urn:microsoft.com/office/officeart/2005/8/layout/hierarchy1"/>
    <dgm:cxn modelId="{4A7D0B25-36D5-409B-9D5F-0038B87036B9}" type="presParOf" srcId="{34871718-1C30-4A57-AE8B-67DA2093DB81}" destId="{4FCDADD4-BF9A-422B-BA3A-F61B040BEB96}" srcOrd="1" destOrd="0" presId="urn:microsoft.com/office/officeart/2005/8/layout/hierarchy1"/>
    <dgm:cxn modelId="{F60B7131-093D-40CC-A859-D0BA97C4DE54}" type="presParOf" srcId="{7F9076CA-99F9-4614-8EB8-A7686D44ABB6}" destId="{9827C27E-428F-4B28-A8BB-75C4C5C666AE}" srcOrd="1" destOrd="0" presId="urn:microsoft.com/office/officeart/2005/8/layout/hierarchy1"/>
    <dgm:cxn modelId="{3CEF76EA-ECD7-4688-BB69-A9FF6E366D44}" type="presParOf" srcId="{9827C27E-428F-4B28-A8BB-75C4C5C666AE}" destId="{95AD966D-1499-456F-97A0-7BC306C6EA03}" srcOrd="0" destOrd="0" presId="urn:microsoft.com/office/officeart/2005/8/layout/hierarchy1"/>
    <dgm:cxn modelId="{EF5D15EA-9027-4004-8F56-1A9838C968B2}" type="presParOf" srcId="{9827C27E-428F-4B28-A8BB-75C4C5C666AE}" destId="{E5FC8B03-4D50-4844-AB4A-897780F933A3}" srcOrd="1" destOrd="0" presId="urn:microsoft.com/office/officeart/2005/8/layout/hierarchy1"/>
    <dgm:cxn modelId="{D7000151-1F30-4E48-A9F1-51DBB38A1362}" type="presParOf" srcId="{E5FC8B03-4D50-4844-AB4A-897780F933A3}" destId="{D07182E9-009A-4530-9604-8172FCDEAE17}" srcOrd="0" destOrd="0" presId="urn:microsoft.com/office/officeart/2005/8/layout/hierarchy1"/>
    <dgm:cxn modelId="{B0B954A5-21C6-4B0D-8E0F-6F85EA90E988}" type="presParOf" srcId="{D07182E9-009A-4530-9604-8172FCDEAE17}" destId="{49DA8632-B74E-41A6-986B-C5075A53AC8B}" srcOrd="0" destOrd="0" presId="urn:microsoft.com/office/officeart/2005/8/layout/hierarchy1"/>
    <dgm:cxn modelId="{04CB2455-A0B8-444E-AAAF-7063B8F0A32B}" type="presParOf" srcId="{D07182E9-009A-4530-9604-8172FCDEAE17}" destId="{0F979595-8B7A-4F34-A4C0-BC8B9A083B68}" srcOrd="1" destOrd="0" presId="urn:microsoft.com/office/officeart/2005/8/layout/hierarchy1"/>
    <dgm:cxn modelId="{24BA6FAE-59D4-4637-B69B-0B5B23AF0ED4}" type="presParOf" srcId="{E5FC8B03-4D50-4844-AB4A-897780F933A3}" destId="{C7D05588-0A24-49ED-9984-80535D03C6F7}" srcOrd="1" destOrd="0" presId="urn:microsoft.com/office/officeart/2005/8/layout/hierarchy1"/>
    <dgm:cxn modelId="{426DC961-3C24-488B-87BE-03C813308226}" type="presParOf" srcId="{9827C27E-428F-4B28-A8BB-75C4C5C666AE}" destId="{9F06806B-CD80-4E40-A98E-E06E8F23EA2E}" srcOrd="2" destOrd="0" presId="urn:microsoft.com/office/officeart/2005/8/layout/hierarchy1"/>
    <dgm:cxn modelId="{CCB9A46A-96E9-4219-9BB9-8E608E98EB2E}" type="presParOf" srcId="{9827C27E-428F-4B28-A8BB-75C4C5C666AE}" destId="{2B5B35D4-4A27-4B3A-AD14-A5DAAE5FEE22}" srcOrd="3" destOrd="0" presId="urn:microsoft.com/office/officeart/2005/8/layout/hierarchy1"/>
    <dgm:cxn modelId="{2C73302B-DD4C-4EED-9A86-723DB8A6EF34}" type="presParOf" srcId="{2B5B35D4-4A27-4B3A-AD14-A5DAAE5FEE22}" destId="{1B9A9423-776C-454E-B987-163E7DAA307C}" srcOrd="0" destOrd="0" presId="urn:microsoft.com/office/officeart/2005/8/layout/hierarchy1"/>
    <dgm:cxn modelId="{CB4B0686-1F20-46B7-89DC-59A92B74E55A}" type="presParOf" srcId="{1B9A9423-776C-454E-B987-163E7DAA307C}" destId="{7A047DB4-F379-40DD-BE7C-2835A5CF3EC0}" srcOrd="0" destOrd="0" presId="urn:microsoft.com/office/officeart/2005/8/layout/hierarchy1"/>
    <dgm:cxn modelId="{03256EBB-6E9B-4443-8D3A-E5B6D3482821}" type="presParOf" srcId="{1B9A9423-776C-454E-B987-163E7DAA307C}" destId="{7ACF4F5E-E05E-4253-B768-57D4236A16EA}" srcOrd="1" destOrd="0" presId="urn:microsoft.com/office/officeart/2005/8/layout/hierarchy1"/>
    <dgm:cxn modelId="{C5AF016B-362D-49EF-B78C-A640D47D4807}" type="presParOf" srcId="{2B5B35D4-4A27-4B3A-AD14-A5DAAE5FEE22}" destId="{A118A166-1515-4078-845A-C59B3FD8E7E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C336BF-430E-42A4-886D-5CF6686D8AE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69893F-62AF-4D0F-B0E3-C4C6A4F67366}">
      <dgm:prSet phldrT="[Текст]"/>
      <dgm:spPr/>
      <dgm:t>
        <a:bodyPr/>
        <a:lstStyle/>
        <a:p>
          <a:r>
            <a:rPr lang="ru-RU" b="1" dirty="0"/>
            <a:t>Причины поведения</a:t>
          </a:r>
        </a:p>
      </dgm:t>
    </dgm:pt>
    <dgm:pt modelId="{2638EFDD-D254-430F-89BD-10ACC730E606}" type="parTrans" cxnId="{7ACC2611-18A1-43D1-A7F6-B09A3B7135D6}">
      <dgm:prSet/>
      <dgm:spPr/>
      <dgm:t>
        <a:bodyPr/>
        <a:lstStyle/>
        <a:p>
          <a:endParaRPr lang="ru-RU"/>
        </a:p>
      </dgm:t>
    </dgm:pt>
    <dgm:pt modelId="{DA3BE516-91B9-4012-AEA0-F1C530E531AE}" type="sibTrans" cxnId="{7ACC2611-18A1-43D1-A7F6-B09A3B7135D6}">
      <dgm:prSet/>
      <dgm:spPr/>
      <dgm:t>
        <a:bodyPr/>
        <a:lstStyle/>
        <a:p>
          <a:endParaRPr lang="ru-RU"/>
        </a:p>
      </dgm:t>
    </dgm:pt>
    <dgm:pt modelId="{C16C00E6-3903-42D4-8C96-CCDB991ED1A9}">
      <dgm:prSet phldrT="[Текст]"/>
      <dgm:spPr/>
      <dgm:t>
        <a:bodyPr/>
        <a:lstStyle/>
        <a:p>
          <a:r>
            <a:rPr lang="ru-RU" b="1" dirty="0"/>
            <a:t>Диспозиционная мотивация</a:t>
          </a:r>
        </a:p>
        <a:p>
          <a:r>
            <a:rPr lang="ru-RU" dirty="0"/>
            <a:t>(внутренняя)</a:t>
          </a:r>
        </a:p>
      </dgm:t>
    </dgm:pt>
    <dgm:pt modelId="{AD1AF584-09DB-4111-9C58-44ED6A0B7032}" type="parTrans" cxnId="{DC8DB399-F5DA-401A-9E9E-FCA73AB72378}">
      <dgm:prSet/>
      <dgm:spPr/>
      <dgm:t>
        <a:bodyPr/>
        <a:lstStyle/>
        <a:p>
          <a:endParaRPr lang="ru-RU"/>
        </a:p>
      </dgm:t>
    </dgm:pt>
    <dgm:pt modelId="{0A92F127-C3A1-4B0F-A836-6EF32C6DB3B6}" type="sibTrans" cxnId="{DC8DB399-F5DA-401A-9E9E-FCA73AB72378}">
      <dgm:prSet/>
      <dgm:spPr/>
      <dgm:t>
        <a:bodyPr/>
        <a:lstStyle/>
        <a:p>
          <a:endParaRPr lang="ru-RU"/>
        </a:p>
      </dgm:t>
    </dgm:pt>
    <dgm:pt modelId="{8FA7528E-DCD1-4F0B-AD36-EFA0F6A03FF2}">
      <dgm:prSet phldrT="[Текст]"/>
      <dgm:spPr/>
      <dgm:t>
        <a:bodyPr/>
        <a:lstStyle/>
        <a:p>
          <a:r>
            <a:rPr lang="ru-RU" b="1" dirty="0"/>
            <a:t>Ситуационная мотивация</a:t>
          </a:r>
        </a:p>
        <a:p>
          <a:r>
            <a:rPr lang="ru-RU" dirty="0"/>
            <a:t>(внешняя)</a:t>
          </a:r>
        </a:p>
      </dgm:t>
    </dgm:pt>
    <dgm:pt modelId="{E7A1BF45-F86A-4EB4-BDE6-124E1DA5A22B}" type="parTrans" cxnId="{66063DCB-7DA9-4C01-860F-E4DE6965F70E}">
      <dgm:prSet/>
      <dgm:spPr/>
      <dgm:t>
        <a:bodyPr/>
        <a:lstStyle/>
        <a:p>
          <a:endParaRPr lang="ru-RU"/>
        </a:p>
      </dgm:t>
    </dgm:pt>
    <dgm:pt modelId="{0B3224D6-68EB-415A-8412-B5C2E2941903}" type="sibTrans" cxnId="{66063DCB-7DA9-4C01-860F-E4DE6965F70E}">
      <dgm:prSet/>
      <dgm:spPr/>
      <dgm:t>
        <a:bodyPr/>
        <a:lstStyle/>
        <a:p>
          <a:endParaRPr lang="ru-RU"/>
        </a:p>
      </dgm:t>
    </dgm:pt>
    <dgm:pt modelId="{F9CF1246-02DC-442D-90F0-C03BED8E09FF}" type="pres">
      <dgm:prSet presAssocID="{0CC336BF-430E-42A4-886D-5CF6686D8AE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8579920-AB9C-4E33-8639-5524D3DECED9}" type="pres">
      <dgm:prSet presAssocID="{9E69893F-62AF-4D0F-B0E3-C4C6A4F67366}" presName="hierRoot1" presStyleCnt="0"/>
      <dgm:spPr/>
    </dgm:pt>
    <dgm:pt modelId="{2B8D0440-97EF-4C2D-8BE3-CE2DC84D1A74}" type="pres">
      <dgm:prSet presAssocID="{9E69893F-62AF-4D0F-B0E3-C4C6A4F67366}" presName="composite" presStyleCnt="0"/>
      <dgm:spPr/>
    </dgm:pt>
    <dgm:pt modelId="{B160A2AB-5B08-4712-A12B-F25A23196D27}" type="pres">
      <dgm:prSet presAssocID="{9E69893F-62AF-4D0F-B0E3-C4C6A4F67366}" presName="background" presStyleLbl="node0" presStyleIdx="0" presStyleCnt="1"/>
      <dgm:spPr/>
    </dgm:pt>
    <dgm:pt modelId="{75DDA7EF-C1FA-4CF2-A5BD-12255A6F2608}" type="pres">
      <dgm:prSet presAssocID="{9E69893F-62AF-4D0F-B0E3-C4C6A4F67366}" presName="text" presStyleLbl="fgAcc0" presStyleIdx="0" presStyleCnt="1" custLinFactNeighborX="-4388" custLinFactNeighborY="-4400">
        <dgm:presLayoutVars>
          <dgm:chPref val="3"/>
        </dgm:presLayoutVars>
      </dgm:prSet>
      <dgm:spPr/>
    </dgm:pt>
    <dgm:pt modelId="{E3FF075C-01E8-4F23-8777-1295A45D7614}" type="pres">
      <dgm:prSet presAssocID="{9E69893F-62AF-4D0F-B0E3-C4C6A4F67366}" presName="hierChild2" presStyleCnt="0"/>
      <dgm:spPr/>
    </dgm:pt>
    <dgm:pt modelId="{BDF75A2E-839F-4A69-96D0-9351BFAC348E}" type="pres">
      <dgm:prSet presAssocID="{AD1AF584-09DB-4111-9C58-44ED6A0B7032}" presName="Name10" presStyleLbl="parChTrans1D2" presStyleIdx="0" presStyleCnt="2"/>
      <dgm:spPr/>
    </dgm:pt>
    <dgm:pt modelId="{F1F379E3-67AC-4AB3-BA39-C0A564726877}" type="pres">
      <dgm:prSet presAssocID="{C16C00E6-3903-42D4-8C96-CCDB991ED1A9}" presName="hierRoot2" presStyleCnt="0"/>
      <dgm:spPr/>
    </dgm:pt>
    <dgm:pt modelId="{6AC6A1A4-368D-4DD1-9DD7-D437C198B6F7}" type="pres">
      <dgm:prSet presAssocID="{C16C00E6-3903-42D4-8C96-CCDB991ED1A9}" presName="composite2" presStyleCnt="0"/>
      <dgm:spPr/>
    </dgm:pt>
    <dgm:pt modelId="{8891CA8E-5A01-4F65-8E6D-9B2388F576E4}" type="pres">
      <dgm:prSet presAssocID="{C16C00E6-3903-42D4-8C96-CCDB991ED1A9}" presName="background2" presStyleLbl="node2" presStyleIdx="0" presStyleCnt="2"/>
      <dgm:spPr/>
    </dgm:pt>
    <dgm:pt modelId="{8071E45E-A354-476E-ADF3-06259EF40F60}" type="pres">
      <dgm:prSet presAssocID="{C16C00E6-3903-42D4-8C96-CCDB991ED1A9}" presName="text2" presStyleLbl="fgAcc2" presStyleIdx="0" presStyleCnt="2" custLinFactNeighborX="-422" custLinFactNeighborY="-11122">
        <dgm:presLayoutVars>
          <dgm:chPref val="3"/>
        </dgm:presLayoutVars>
      </dgm:prSet>
      <dgm:spPr/>
    </dgm:pt>
    <dgm:pt modelId="{148339D8-2FE1-45B2-A93F-4FE145B6CA0B}" type="pres">
      <dgm:prSet presAssocID="{C16C00E6-3903-42D4-8C96-CCDB991ED1A9}" presName="hierChild3" presStyleCnt="0"/>
      <dgm:spPr/>
    </dgm:pt>
    <dgm:pt modelId="{6CB1DE73-1425-46EC-86B8-90E74D698746}" type="pres">
      <dgm:prSet presAssocID="{E7A1BF45-F86A-4EB4-BDE6-124E1DA5A22B}" presName="Name10" presStyleLbl="parChTrans1D2" presStyleIdx="1" presStyleCnt="2"/>
      <dgm:spPr/>
    </dgm:pt>
    <dgm:pt modelId="{29FCE765-6857-4E68-921C-30445DBA6D9E}" type="pres">
      <dgm:prSet presAssocID="{8FA7528E-DCD1-4F0B-AD36-EFA0F6A03FF2}" presName="hierRoot2" presStyleCnt="0"/>
      <dgm:spPr/>
    </dgm:pt>
    <dgm:pt modelId="{F6AEBDF8-9A33-4AC5-A90C-DB5329CA14F2}" type="pres">
      <dgm:prSet presAssocID="{8FA7528E-DCD1-4F0B-AD36-EFA0F6A03FF2}" presName="composite2" presStyleCnt="0"/>
      <dgm:spPr/>
    </dgm:pt>
    <dgm:pt modelId="{626CEFAA-D338-46E2-BCD2-94136F11BF0A}" type="pres">
      <dgm:prSet presAssocID="{8FA7528E-DCD1-4F0B-AD36-EFA0F6A03FF2}" presName="background2" presStyleLbl="node2" presStyleIdx="1" presStyleCnt="2"/>
      <dgm:spPr/>
    </dgm:pt>
    <dgm:pt modelId="{F69D0A2D-DD63-4F71-BD6C-640EB116D9F7}" type="pres">
      <dgm:prSet presAssocID="{8FA7528E-DCD1-4F0B-AD36-EFA0F6A03FF2}" presName="text2" presStyleLbl="fgAcc2" presStyleIdx="1" presStyleCnt="2" custLinFactNeighborX="-562" custLinFactNeighborY="-11122">
        <dgm:presLayoutVars>
          <dgm:chPref val="3"/>
        </dgm:presLayoutVars>
      </dgm:prSet>
      <dgm:spPr/>
    </dgm:pt>
    <dgm:pt modelId="{EDF5894F-6BE0-4C9D-BF54-3AF6F93051DA}" type="pres">
      <dgm:prSet presAssocID="{8FA7528E-DCD1-4F0B-AD36-EFA0F6A03FF2}" presName="hierChild3" presStyleCnt="0"/>
      <dgm:spPr/>
    </dgm:pt>
  </dgm:ptLst>
  <dgm:cxnLst>
    <dgm:cxn modelId="{7ACC2611-18A1-43D1-A7F6-B09A3B7135D6}" srcId="{0CC336BF-430E-42A4-886D-5CF6686D8AEC}" destId="{9E69893F-62AF-4D0F-B0E3-C4C6A4F67366}" srcOrd="0" destOrd="0" parTransId="{2638EFDD-D254-430F-89BD-10ACC730E606}" sibTransId="{DA3BE516-91B9-4012-AEA0-F1C530E531AE}"/>
    <dgm:cxn modelId="{07DA8113-9CE3-41E8-859F-6C2A9242CEED}" type="presOf" srcId="{9E69893F-62AF-4D0F-B0E3-C4C6A4F67366}" destId="{75DDA7EF-C1FA-4CF2-A5BD-12255A6F2608}" srcOrd="0" destOrd="0" presId="urn:microsoft.com/office/officeart/2005/8/layout/hierarchy1"/>
    <dgm:cxn modelId="{6FD29E7E-584E-4437-B219-705BE52AFD9C}" type="presOf" srcId="{E7A1BF45-F86A-4EB4-BDE6-124E1DA5A22B}" destId="{6CB1DE73-1425-46EC-86B8-90E74D698746}" srcOrd="0" destOrd="0" presId="urn:microsoft.com/office/officeart/2005/8/layout/hierarchy1"/>
    <dgm:cxn modelId="{DC8DB399-F5DA-401A-9E9E-FCA73AB72378}" srcId="{9E69893F-62AF-4D0F-B0E3-C4C6A4F67366}" destId="{C16C00E6-3903-42D4-8C96-CCDB991ED1A9}" srcOrd="0" destOrd="0" parTransId="{AD1AF584-09DB-4111-9C58-44ED6A0B7032}" sibTransId="{0A92F127-C3A1-4B0F-A836-6EF32C6DB3B6}"/>
    <dgm:cxn modelId="{3078EDB7-75A3-43F5-BDA8-24C4A2AEDFEE}" type="presOf" srcId="{AD1AF584-09DB-4111-9C58-44ED6A0B7032}" destId="{BDF75A2E-839F-4A69-96D0-9351BFAC348E}" srcOrd="0" destOrd="0" presId="urn:microsoft.com/office/officeart/2005/8/layout/hierarchy1"/>
    <dgm:cxn modelId="{7757E4BD-0A7A-436E-8344-EC10E7F37617}" type="presOf" srcId="{0CC336BF-430E-42A4-886D-5CF6686D8AEC}" destId="{F9CF1246-02DC-442D-90F0-C03BED8E09FF}" srcOrd="0" destOrd="0" presId="urn:microsoft.com/office/officeart/2005/8/layout/hierarchy1"/>
    <dgm:cxn modelId="{63F154C6-891E-4C71-8373-76E6FD981395}" type="presOf" srcId="{8FA7528E-DCD1-4F0B-AD36-EFA0F6A03FF2}" destId="{F69D0A2D-DD63-4F71-BD6C-640EB116D9F7}" srcOrd="0" destOrd="0" presId="urn:microsoft.com/office/officeart/2005/8/layout/hierarchy1"/>
    <dgm:cxn modelId="{66063DCB-7DA9-4C01-860F-E4DE6965F70E}" srcId="{9E69893F-62AF-4D0F-B0E3-C4C6A4F67366}" destId="{8FA7528E-DCD1-4F0B-AD36-EFA0F6A03FF2}" srcOrd="1" destOrd="0" parTransId="{E7A1BF45-F86A-4EB4-BDE6-124E1DA5A22B}" sibTransId="{0B3224D6-68EB-415A-8412-B5C2E2941903}"/>
    <dgm:cxn modelId="{78699DCB-2612-42B6-9CA7-0326DB6D4103}" type="presOf" srcId="{C16C00E6-3903-42D4-8C96-CCDB991ED1A9}" destId="{8071E45E-A354-476E-ADF3-06259EF40F60}" srcOrd="0" destOrd="0" presId="urn:microsoft.com/office/officeart/2005/8/layout/hierarchy1"/>
    <dgm:cxn modelId="{2C591371-8322-43F4-8198-BA2957DE4B4E}" type="presParOf" srcId="{F9CF1246-02DC-442D-90F0-C03BED8E09FF}" destId="{58579920-AB9C-4E33-8639-5524D3DECED9}" srcOrd="0" destOrd="0" presId="urn:microsoft.com/office/officeart/2005/8/layout/hierarchy1"/>
    <dgm:cxn modelId="{847368DD-F337-4B9B-BBD7-20C31EB74DBF}" type="presParOf" srcId="{58579920-AB9C-4E33-8639-5524D3DECED9}" destId="{2B8D0440-97EF-4C2D-8BE3-CE2DC84D1A74}" srcOrd="0" destOrd="0" presId="urn:microsoft.com/office/officeart/2005/8/layout/hierarchy1"/>
    <dgm:cxn modelId="{D75119CD-5993-45C1-A0FA-C8A4165156A2}" type="presParOf" srcId="{2B8D0440-97EF-4C2D-8BE3-CE2DC84D1A74}" destId="{B160A2AB-5B08-4712-A12B-F25A23196D27}" srcOrd="0" destOrd="0" presId="urn:microsoft.com/office/officeart/2005/8/layout/hierarchy1"/>
    <dgm:cxn modelId="{5BDB7FFE-7CEE-4AA7-B08D-BFC0CAE0192F}" type="presParOf" srcId="{2B8D0440-97EF-4C2D-8BE3-CE2DC84D1A74}" destId="{75DDA7EF-C1FA-4CF2-A5BD-12255A6F2608}" srcOrd="1" destOrd="0" presId="urn:microsoft.com/office/officeart/2005/8/layout/hierarchy1"/>
    <dgm:cxn modelId="{EE8DEF2A-7194-4DA1-9DBA-17AA4F8D5778}" type="presParOf" srcId="{58579920-AB9C-4E33-8639-5524D3DECED9}" destId="{E3FF075C-01E8-4F23-8777-1295A45D7614}" srcOrd="1" destOrd="0" presId="urn:microsoft.com/office/officeart/2005/8/layout/hierarchy1"/>
    <dgm:cxn modelId="{43853580-9339-440B-BE3D-7F7B76C2481C}" type="presParOf" srcId="{E3FF075C-01E8-4F23-8777-1295A45D7614}" destId="{BDF75A2E-839F-4A69-96D0-9351BFAC348E}" srcOrd="0" destOrd="0" presId="urn:microsoft.com/office/officeart/2005/8/layout/hierarchy1"/>
    <dgm:cxn modelId="{925ECEBD-6AE7-4215-A5F7-CCEE4E48F511}" type="presParOf" srcId="{E3FF075C-01E8-4F23-8777-1295A45D7614}" destId="{F1F379E3-67AC-4AB3-BA39-C0A564726877}" srcOrd="1" destOrd="0" presId="urn:microsoft.com/office/officeart/2005/8/layout/hierarchy1"/>
    <dgm:cxn modelId="{257848D1-972E-4EA7-B971-4174C2EEF7E2}" type="presParOf" srcId="{F1F379E3-67AC-4AB3-BA39-C0A564726877}" destId="{6AC6A1A4-368D-4DD1-9DD7-D437C198B6F7}" srcOrd="0" destOrd="0" presId="urn:microsoft.com/office/officeart/2005/8/layout/hierarchy1"/>
    <dgm:cxn modelId="{25CA125F-8915-4F7C-8A4D-15D466A317F1}" type="presParOf" srcId="{6AC6A1A4-368D-4DD1-9DD7-D437C198B6F7}" destId="{8891CA8E-5A01-4F65-8E6D-9B2388F576E4}" srcOrd="0" destOrd="0" presId="urn:microsoft.com/office/officeart/2005/8/layout/hierarchy1"/>
    <dgm:cxn modelId="{E50FFEE4-5CE1-4428-9787-27D2C71AF993}" type="presParOf" srcId="{6AC6A1A4-368D-4DD1-9DD7-D437C198B6F7}" destId="{8071E45E-A354-476E-ADF3-06259EF40F60}" srcOrd="1" destOrd="0" presId="urn:microsoft.com/office/officeart/2005/8/layout/hierarchy1"/>
    <dgm:cxn modelId="{F50B979C-B600-4ED4-AFC4-130496D8E434}" type="presParOf" srcId="{F1F379E3-67AC-4AB3-BA39-C0A564726877}" destId="{148339D8-2FE1-45B2-A93F-4FE145B6CA0B}" srcOrd="1" destOrd="0" presId="urn:microsoft.com/office/officeart/2005/8/layout/hierarchy1"/>
    <dgm:cxn modelId="{4A963E03-748B-4A28-89C5-9DF87CAEDA91}" type="presParOf" srcId="{E3FF075C-01E8-4F23-8777-1295A45D7614}" destId="{6CB1DE73-1425-46EC-86B8-90E74D698746}" srcOrd="2" destOrd="0" presId="urn:microsoft.com/office/officeart/2005/8/layout/hierarchy1"/>
    <dgm:cxn modelId="{B414F95D-828C-443D-A16C-8A8B040C981C}" type="presParOf" srcId="{E3FF075C-01E8-4F23-8777-1295A45D7614}" destId="{29FCE765-6857-4E68-921C-30445DBA6D9E}" srcOrd="3" destOrd="0" presId="urn:microsoft.com/office/officeart/2005/8/layout/hierarchy1"/>
    <dgm:cxn modelId="{62CE0C31-A550-49CC-86A6-8ED8E3911F73}" type="presParOf" srcId="{29FCE765-6857-4E68-921C-30445DBA6D9E}" destId="{F6AEBDF8-9A33-4AC5-A90C-DB5329CA14F2}" srcOrd="0" destOrd="0" presId="urn:microsoft.com/office/officeart/2005/8/layout/hierarchy1"/>
    <dgm:cxn modelId="{812B6655-4448-4219-9B07-A2BE1EB36FB5}" type="presParOf" srcId="{F6AEBDF8-9A33-4AC5-A90C-DB5329CA14F2}" destId="{626CEFAA-D338-46E2-BCD2-94136F11BF0A}" srcOrd="0" destOrd="0" presId="urn:microsoft.com/office/officeart/2005/8/layout/hierarchy1"/>
    <dgm:cxn modelId="{3BFDD3E3-65A5-42DB-A420-82374D356CC0}" type="presParOf" srcId="{F6AEBDF8-9A33-4AC5-A90C-DB5329CA14F2}" destId="{F69D0A2D-DD63-4F71-BD6C-640EB116D9F7}" srcOrd="1" destOrd="0" presId="urn:microsoft.com/office/officeart/2005/8/layout/hierarchy1"/>
    <dgm:cxn modelId="{95B6EFB9-ADA1-4C48-BA6C-47C0B10BDCBB}" type="presParOf" srcId="{29FCE765-6857-4E68-921C-30445DBA6D9E}" destId="{EDF5894F-6BE0-4C9D-BF54-3AF6F93051D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F3B4E-A525-4BDC-8795-126221266B6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200F5B-5682-4B5D-8339-AB3D89BC233A}">
      <dgm:prSet phldrT="[Текст]" phldr="1"/>
      <dgm:spPr/>
      <dgm:t>
        <a:bodyPr/>
        <a:lstStyle/>
        <a:p>
          <a:endParaRPr lang="ru-RU"/>
        </a:p>
      </dgm:t>
    </dgm:pt>
    <dgm:pt modelId="{2D40AE76-8C25-4F26-815D-60E40A793C2D}" type="parTrans" cxnId="{B3B18DA4-CD11-44E5-B716-455F65DC0A49}">
      <dgm:prSet/>
      <dgm:spPr/>
      <dgm:t>
        <a:bodyPr/>
        <a:lstStyle/>
        <a:p>
          <a:endParaRPr lang="ru-RU"/>
        </a:p>
      </dgm:t>
    </dgm:pt>
    <dgm:pt modelId="{BECBCDBE-1716-4E68-9BFD-3149FFFA0A04}" type="sibTrans" cxnId="{B3B18DA4-CD11-44E5-B716-455F65DC0A49}">
      <dgm:prSet/>
      <dgm:spPr/>
      <dgm:t>
        <a:bodyPr/>
        <a:lstStyle/>
        <a:p>
          <a:endParaRPr lang="ru-RU"/>
        </a:p>
      </dgm:t>
    </dgm:pt>
    <dgm:pt modelId="{0FC95F61-CD1C-4298-9AF4-3E0F1888B045}">
      <dgm:prSet phldrT="[Текст]"/>
      <dgm:spPr/>
      <dgm:t>
        <a:bodyPr/>
        <a:lstStyle/>
        <a:p>
          <a:r>
            <a:rPr lang="ru-RU" b="1" dirty="0"/>
            <a:t>Сила</a:t>
          </a:r>
        </a:p>
      </dgm:t>
    </dgm:pt>
    <dgm:pt modelId="{EF0F3B21-DA9F-4A59-A2DC-2AE00FD00789}" type="parTrans" cxnId="{D496497D-8736-4EE1-A091-0EC2A1D94C04}">
      <dgm:prSet/>
      <dgm:spPr/>
      <dgm:t>
        <a:bodyPr/>
        <a:lstStyle/>
        <a:p>
          <a:endParaRPr lang="ru-RU"/>
        </a:p>
      </dgm:t>
    </dgm:pt>
    <dgm:pt modelId="{7BC817BE-B670-4357-8ED1-C17345F91538}" type="sibTrans" cxnId="{D496497D-8736-4EE1-A091-0EC2A1D94C04}">
      <dgm:prSet/>
      <dgm:spPr/>
      <dgm:t>
        <a:bodyPr/>
        <a:lstStyle/>
        <a:p>
          <a:endParaRPr lang="ru-RU"/>
        </a:p>
      </dgm:t>
    </dgm:pt>
    <dgm:pt modelId="{1126A8D5-B380-4EB1-91BC-9A97D66E9EDC}">
      <dgm:prSet phldrT="[Текст]" phldr="1"/>
      <dgm:spPr/>
      <dgm:t>
        <a:bodyPr/>
        <a:lstStyle/>
        <a:p>
          <a:endParaRPr lang="ru-RU"/>
        </a:p>
      </dgm:t>
    </dgm:pt>
    <dgm:pt modelId="{5D253332-A087-4E67-B8DA-AA79DF3B3849}" type="parTrans" cxnId="{8CA49BD4-4B15-4416-BCFF-B14E4273C79D}">
      <dgm:prSet/>
      <dgm:spPr/>
      <dgm:t>
        <a:bodyPr/>
        <a:lstStyle/>
        <a:p>
          <a:endParaRPr lang="ru-RU"/>
        </a:p>
      </dgm:t>
    </dgm:pt>
    <dgm:pt modelId="{CA4726B2-E249-4069-ADB2-1E4118C2B28B}" type="sibTrans" cxnId="{8CA49BD4-4B15-4416-BCFF-B14E4273C79D}">
      <dgm:prSet/>
      <dgm:spPr/>
      <dgm:t>
        <a:bodyPr/>
        <a:lstStyle/>
        <a:p>
          <a:endParaRPr lang="ru-RU"/>
        </a:p>
      </dgm:t>
    </dgm:pt>
    <dgm:pt modelId="{A002D7AB-1386-47DD-AA69-591EC385490C}">
      <dgm:prSet phldrT="[Текст]"/>
      <dgm:spPr/>
      <dgm:t>
        <a:bodyPr/>
        <a:lstStyle/>
        <a:p>
          <a:r>
            <a:rPr lang="ru-RU" b="1" dirty="0"/>
            <a:t>Периодичность возникновения</a:t>
          </a:r>
        </a:p>
      </dgm:t>
    </dgm:pt>
    <dgm:pt modelId="{AA11AE7E-F769-4E1E-8DEB-E459F177C594}" type="parTrans" cxnId="{EE858902-FD87-4F15-972B-5016BAF745EC}">
      <dgm:prSet/>
      <dgm:spPr/>
      <dgm:t>
        <a:bodyPr/>
        <a:lstStyle/>
        <a:p>
          <a:endParaRPr lang="ru-RU"/>
        </a:p>
      </dgm:t>
    </dgm:pt>
    <dgm:pt modelId="{FE431854-8EBA-410B-A38D-35189750E903}" type="sibTrans" cxnId="{EE858902-FD87-4F15-972B-5016BAF745EC}">
      <dgm:prSet/>
      <dgm:spPr/>
      <dgm:t>
        <a:bodyPr/>
        <a:lstStyle/>
        <a:p>
          <a:endParaRPr lang="ru-RU"/>
        </a:p>
      </dgm:t>
    </dgm:pt>
    <dgm:pt modelId="{7A06276D-B1C8-4934-901D-6052B53BA351}">
      <dgm:prSet phldrT="[Текст]" phldr="1"/>
      <dgm:spPr/>
      <dgm:t>
        <a:bodyPr/>
        <a:lstStyle/>
        <a:p>
          <a:endParaRPr lang="ru-RU"/>
        </a:p>
      </dgm:t>
    </dgm:pt>
    <dgm:pt modelId="{1F0DFBAA-B6D6-4E4F-A66B-E12332B25351}" type="parTrans" cxnId="{43E629D7-209F-42C8-9EEC-6CC5AF180A55}">
      <dgm:prSet/>
      <dgm:spPr/>
      <dgm:t>
        <a:bodyPr/>
        <a:lstStyle/>
        <a:p>
          <a:endParaRPr lang="ru-RU"/>
        </a:p>
      </dgm:t>
    </dgm:pt>
    <dgm:pt modelId="{F95BDD3B-A783-43A2-B0BC-49994D734E7C}" type="sibTrans" cxnId="{43E629D7-209F-42C8-9EEC-6CC5AF180A55}">
      <dgm:prSet/>
      <dgm:spPr/>
      <dgm:t>
        <a:bodyPr/>
        <a:lstStyle/>
        <a:p>
          <a:endParaRPr lang="ru-RU"/>
        </a:p>
      </dgm:t>
    </dgm:pt>
    <dgm:pt modelId="{ADFD2C8B-35FB-4CEC-88C7-CE1E010FD1C0}">
      <dgm:prSet phldrT="[Текст]"/>
      <dgm:spPr/>
      <dgm:t>
        <a:bodyPr/>
        <a:lstStyle/>
        <a:p>
          <a:r>
            <a:rPr lang="ru-RU" b="1" dirty="0"/>
            <a:t>Способ удовлетворения</a:t>
          </a:r>
        </a:p>
      </dgm:t>
    </dgm:pt>
    <dgm:pt modelId="{C64AECF2-0CCD-45D2-86A2-1DA2D07715FC}" type="parTrans" cxnId="{212EA437-2DFA-4982-8B04-A566C01B2AD8}">
      <dgm:prSet/>
      <dgm:spPr/>
      <dgm:t>
        <a:bodyPr/>
        <a:lstStyle/>
        <a:p>
          <a:endParaRPr lang="ru-RU"/>
        </a:p>
      </dgm:t>
    </dgm:pt>
    <dgm:pt modelId="{17DFBA80-A31B-4B36-8560-02666E32776B}" type="sibTrans" cxnId="{212EA437-2DFA-4982-8B04-A566C01B2AD8}">
      <dgm:prSet/>
      <dgm:spPr/>
      <dgm:t>
        <a:bodyPr/>
        <a:lstStyle/>
        <a:p>
          <a:endParaRPr lang="ru-RU"/>
        </a:p>
      </dgm:t>
    </dgm:pt>
    <dgm:pt modelId="{C8F02A3D-6BFE-447C-A998-B197B15C92AF}" type="pres">
      <dgm:prSet presAssocID="{D9FF3B4E-A525-4BDC-8795-126221266B6D}" presName="linearFlow" presStyleCnt="0">
        <dgm:presLayoutVars>
          <dgm:dir/>
          <dgm:animLvl val="lvl"/>
          <dgm:resizeHandles val="exact"/>
        </dgm:presLayoutVars>
      </dgm:prSet>
      <dgm:spPr/>
    </dgm:pt>
    <dgm:pt modelId="{2FA4F21F-0DD5-4C1B-A40F-F3A8BC6CD4D3}" type="pres">
      <dgm:prSet presAssocID="{F0200F5B-5682-4B5D-8339-AB3D89BC233A}" presName="composite" presStyleCnt="0"/>
      <dgm:spPr/>
    </dgm:pt>
    <dgm:pt modelId="{351B02A8-0942-4733-9F25-24E1DBA8700B}" type="pres">
      <dgm:prSet presAssocID="{F0200F5B-5682-4B5D-8339-AB3D89BC233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26E3DA7-E913-4540-BB4B-36DAA826FB0B}" type="pres">
      <dgm:prSet presAssocID="{F0200F5B-5682-4B5D-8339-AB3D89BC233A}" presName="descendantText" presStyleLbl="alignAcc1" presStyleIdx="0" presStyleCnt="3">
        <dgm:presLayoutVars>
          <dgm:bulletEnabled val="1"/>
        </dgm:presLayoutVars>
      </dgm:prSet>
      <dgm:spPr/>
    </dgm:pt>
    <dgm:pt modelId="{842A4E06-5E1B-4F61-B2E9-EEB68CB47F57}" type="pres">
      <dgm:prSet presAssocID="{BECBCDBE-1716-4E68-9BFD-3149FFFA0A04}" presName="sp" presStyleCnt="0"/>
      <dgm:spPr/>
    </dgm:pt>
    <dgm:pt modelId="{B535B44E-9789-43ED-BFC5-56E0AF60BF01}" type="pres">
      <dgm:prSet presAssocID="{1126A8D5-B380-4EB1-91BC-9A97D66E9EDC}" presName="composite" presStyleCnt="0"/>
      <dgm:spPr/>
    </dgm:pt>
    <dgm:pt modelId="{E575BB7E-501A-462B-9680-569D64966000}" type="pres">
      <dgm:prSet presAssocID="{1126A8D5-B380-4EB1-91BC-9A97D66E9EDC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455F024-BDA1-4738-8F57-9AFDD087743B}" type="pres">
      <dgm:prSet presAssocID="{1126A8D5-B380-4EB1-91BC-9A97D66E9EDC}" presName="descendantText" presStyleLbl="alignAcc1" presStyleIdx="1" presStyleCnt="3">
        <dgm:presLayoutVars>
          <dgm:bulletEnabled val="1"/>
        </dgm:presLayoutVars>
      </dgm:prSet>
      <dgm:spPr/>
    </dgm:pt>
    <dgm:pt modelId="{A07FFDE5-1C3C-46C8-BD6B-245358E71FFA}" type="pres">
      <dgm:prSet presAssocID="{CA4726B2-E249-4069-ADB2-1E4118C2B28B}" presName="sp" presStyleCnt="0"/>
      <dgm:spPr/>
    </dgm:pt>
    <dgm:pt modelId="{6FA53DB5-C099-4AA7-833A-4720F59FA295}" type="pres">
      <dgm:prSet presAssocID="{7A06276D-B1C8-4934-901D-6052B53BA351}" presName="composite" presStyleCnt="0"/>
      <dgm:spPr/>
    </dgm:pt>
    <dgm:pt modelId="{FE4D9FB8-8F98-4A2D-BE8B-E0854260F609}" type="pres">
      <dgm:prSet presAssocID="{7A06276D-B1C8-4934-901D-6052B53BA35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60413FD-176A-484B-84D6-8323A93CA06A}" type="pres">
      <dgm:prSet presAssocID="{7A06276D-B1C8-4934-901D-6052B53BA35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E858902-FD87-4F15-972B-5016BAF745EC}" srcId="{1126A8D5-B380-4EB1-91BC-9A97D66E9EDC}" destId="{A002D7AB-1386-47DD-AA69-591EC385490C}" srcOrd="0" destOrd="0" parTransId="{AA11AE7E-F769-4E1E-8DEB-E459F177C594}" sibTransId="{FE431854-8EBA-410B-A38D-35189750E903}"/>
    <dgm:cxn modelId="{426EDE1F-9551-4015-A4D4-07938DA7CD75}" type="presOf" srcId="{A002D7AB-1386-47DD-AA69-591EC385490C}" destId="{9455F024-BDA1-4738-8F57-9AFDD087743B}" srcOrd="0" destOrd="0" presId="urn:microsoft.com/office/officeart/2005/8/layout/chevron2"/>
    <dgm:cxn modelId="{212EA437-2DFA-4982-8B04-A566C01B2AD8}" srcId="{7A06276D-B1C8-4934-901D-6052B53BA351}" destId="{ADFD2C8B-35FB-4CEC-88C7-CE1E010FD1C0}" srcOrd="0" destOrd="0" parTransId="{C64AECF2-0CCD-45D2-86A2-1DA2D07715FC}" sibTransId="{17DFBA80-A31B-4B36-8560-02666E32776B}"/>
    <dgm:cxn modelId="{D496497D-8736-4EE1-A091-0EC2A1D94C04}" srcId="{F0200F5B-5682-4B5D-8339-AB3D89BC233A}" destId="{0FC95F61-CD1C-4298-9AF4-3E0F1888B045}" srcOrd="0" destOrd="0" parTransId="{EF0F3B21-DA9F-4A59-A2DC-2AE00FD00789}" sibTransId="{7BC817BE-B670-4357-8ED1-C17345F91538}"/>
    <dgm:cxn modelId="{6E798985-8FA6-4FC4-B426-9DACCA962FB1}" type="presOf" srcId="{D9FF3B4E-A525-4BDC-8795-126221266B6D}" destId="{C8F02A3D-6BFE-447C-A998-B197B15C92AF}" srcOrd="0" destOrd="0" presId="urn:microsoft.com/office/officeart/2005/8/layout/chevron2"/>
    <dgm:cxn modelId="{4755F097-1B27-4EFF-BD91-F7BD1C92C214}" type="presOf" srcId="{ADFD2C8B-35FB-4CEC-88C7-CE1E010FD1C0}" destId="{560413FD-176A-484B-84D6-8323A93CA06A}" srcOrd="0" destOrd="0" presId="urn:microsoft.com/office/officeart/2005/8/layout/chevron2"/>
    <dgm:cxn modelId="{B3B18DA4-CD11-44E5-B716-455F65DC0A49}" srcId="{D9FF3B4E-A525-4BDC-8795-126221266B6D}" destId="{F0200F5B-5682-4B5D-8339-AB3D89BC233A}" srcOrd="0" destOrd="0" parTransId="{2D40AE76-8C25-4F26-815D-60E40A793C2D}" sibTransId="{BECBCDBE-1716-4E68-9BFD-3149FFFA0A04}"/>
    <dgm:cxn modelId="{1341E6AD-4761-4B13-8C47-7F378C16D8D8}" type="presOf" srcId="{7A06276D-B1C8-4934-901D-6052B53BA351}" destId="{FE4D9FB8-8F98-4A2D-BE8B-E0854260F609}" srcOrd="0" destOrd="0" presId="urn:microsoft.com/office/officeart/2005/8/layout/chevron2"/>
    <dgm:cxn modelId="{0D70A2CC-351F-4B71-9DB2-EE39DB200DE3}" type="presOf" srcId="{F0200F5B-5682-4B5D-8339-AB3D89BC233A}" destId="{351B02A8-0942-4733-9F25-24E1DBA8700B}" srcOrd="0" destOrd="0" presId="urn:microsoft.com/office/officeart/2005/8/layout/chevron2"/>
    <dgm:cxn modelId="{8CA49BD4-4B15-4416-BCFF-B14E4273C79D}" srcId="{D9FF3B4E-A525-4BDC-8795-126221266B6D}" destId="{1126A8D5-B380-4EB1-91BC-9A97D66E9EDC}" srcOrd="1" destOrd="0" parTransId="{5D253332-A087-4E67-B8DA-AA79DF3B3849}" sibTransId="{CA4726B2-E249-4069-ADB2-1E4118C2B28B}"/>
    <dgm:cxn modelId="{43E629D7-209F-42C8-9EEC-6CC5AF180A55}" srcId="{D9FF3B4E-A525-4BDC-8795-126221266B6D}" destId="{7A06276D-B1C8-4934-901D-6052B53BA351}" srcOrd="2" destOrd="0" parTransId="{1F0DFBAA-B6D6-4E4F-A66B-E12332B25351}" sibTransId="{F95BDD3B-A783-43A2-B0BC-49994D734E7C}"/>
    <dgm:cxn modelId="{E80853E0-D3B4-4013-99E0-1433409DB00E}" type="presOf" srcId="{1126A8D5-B380-4EB1-91BC-9A97D66E9EDC}" destId="{E575BB7E-501A-462B-9680-569D64966000}" srcOrd="0" destOrd="0" presId="urn:microsoft.com/office/officeart/2005/8/layout/chevron2"/>
    <dgm:cxn modelId="{4E8FFFF1-35CE-4A69-A080-2B5F77446162}" type="presOf" srcId="{0FC95F61-CD1C-4298-9AF4-3E0F1888B045}" destId="{026E3DA7-E913-4540-BB4B-36DAA826FB0B}" srcOrd="0" destOrd="0" presId="urn:microsoft.com/office/officeart/2005/8/layout/chevron2"/>
    <dgm:cxn modelId="{D9BED420-BD28-4AE0-B5CA-746ACF1EAEA9}" type="presParOf" srcId="{C8F02A3D-6BFE-447C-A998-B197B15C92AF}" destId="{2FA4F21F-0DD5-4C1B-A40F-F3A8BC6CD4D3}" srcOrd="0" destOrd="0" presId="urn:microsoft.com/office/officeart/2005/8/layout/chevron2"/>
    <dgm:cxn modelId="{603570A9-52E5-4BBD-B46C-5BC96D3066AF}" type="presParOf" srcId="{2FA4F21F-0DD5-4C1B-A40F-F3A8BC6CD4D3}" destId="{351B02A8-0942-4733-9F25-24E1DBA8700B}" srcOrd="0" destOrd="0" presId="urn:microsoft.com/office/officeart/2005/8/layout/chevron2"/>
    <dgm:cxn modelId="{C5F624D7-B132-4AEC-A8E5-854717D450F9}" type="presParOf" srcId="{2FA4F21F-0DD5-4C1B-A40F-F3A8BC6CD4D3}" destId="{026E3DA7-E913-4540-BB4B-36DAA826FB0B}" srcOrd="1" destOrd="0" presId="urn:microsoft.com/office/officeart/2005/8/layout/chevron2"/>
    <dgm:cxn modelId="{A06CAD68-7EB3-441C-AAAE-A9417A042DA9}" type="presParOf" srcId="{C8F02A3D-6BFE-447C-A998-B197B15C92AF}" destId="{842A4E06-5E1B-4F61-B2E9-EEB68CB47F57}" srcOrd="1" destOrd="0" presId="urn:microsoft.com/office/officeart/2005/8/layout/chevron2"/>
    <dgm:cxn modelId="{4362D1DC-C54F-4F94-A257-EABB806C2702}" type="presParOf" srcId="{C8F02A3D-6BFE-447C-A998-B197B15C92AF}" destId="{B535B44E-9789-43ED-BFC5-56E0AF60BF01}" srcOrd="2" destOrd="0" presId="urn:microsoft.com/office/officeart/2005/8/layout/chevron2"/>
    <dgm:cxn modelId="{165E5961-CE3C-4F9D-B9D1-27BE3A752AF6}" type="presParOf" srcId="{B535B44E-9789-43ED-BFC5-56E0AF60BF01}" destId="{E575BB7E-501A-462B-9680-569D64966000}" srcOrd="0" destOrd="0" presId="urn:microsoft.com/office/officeart/2005/8/layout/chevron2"/>
    <dgm:cxn modelId="{D0D43B9A-EF36-424C-954A-4F0F002372D6}" type="presParOf" srcId="{B535B44E-9789-43ED-BFC5-56E0AF60BF01}" destId="{9455F024-BDA1-4738-8F57-9AFDD087743B}" srcOrd="1" destOrd="0" presId="urn:microsoft.com/office/officeart/2005/8/layout/chevron2"/>
    <dgm:cxn modelId="{E772D903-36F3-430E-BACD-467590FEC5CE}" type="presParOf" srcId="{C8F02A3D-6BFE-447C-A998-B197B15C92AF}" destId="{A07FFDE5-1C3C-46C8-BD6B-245358E71FFA}" srcOrd="3" destOrd="0" presId="urn:microsoft.com/office/officeart/2005/8/layout/chevron2"/>
    <dgm:cxn modelId="{12A8C4E0-E456-4EB3-A249-676E15C43B40}" type="presParOf" srcId="{C8F02A3D-6BFE-447C-A998-B197B15C92AF}" destId="{6FA53DB5-C099-4AA7-833A-4720F59FA295}" srcOrd="4" destOrd="0" presId="urn:microsoft.com/office/officeart/2005/8/layout/chevron2"/>
    <dgm:cxn modelId="{C0E6C8BD-7FBE-486B-A776-930A7C3D119A}" type="presParOf" srcId="{6FA53DB5-C099-4AA7-833A-4720F59FA295}" destId="{FE4D9FB8-8F98-4A2D-BE8B-E0854260F609}" srcOrd="0" destOrd="0" presId="urn:microsoft.com/office/officeart/2005/8/layout/chevron2"/>
    <dgm:cxn modelId="{0FAAABD8-E8C8-4514-ABFB-0D1DA403A32D}" type="presParOf" srcId="{6FA53DB5-C099-4AA7-833A-4720F59FA295}" destId="{560413FD-176A-484B-84D6-8323A93CA0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2DDEE1-EFA7-443D-91A3-46340ABFC0B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7F754F-4F01-4845-8A01-17D2E9A5D231}">
      <dgm:prSet phldrT="[Текст]"/>
      <dgm:spPr/>
      <dgm:t>
        <a:bodyPr/>
        <a:lstStyle/>
        <a:p>
          <a:r>
            <a:rPr lang="ru-RU" b="1" dirty="0"/>
            <a:t>Цели</a:t>
          </a:r>
        </a:p>
      </dgm:t>
    </dgm:pt>
    <dgm:pt modelId="{AAC1659B-A4E1-4A91-B50A-0613585C39FB}" type="parTrans" cxnId="{F4423A18-150F-4C8B-841F-154F6ED0505B}">
      <dgm:prSet/>
      <dgm:spPr/>
      <dgm:t>
        <a:bodyPr/>
        <a:lstStyle/>
        <a:p>
          <a:endParaRPr lang="ru-RU"/>
        </a:p>
      </dgm:t>
    </dgm:pt>
    <dgm:pt modelId="{B0DF3752-E7CA-4C40-90F6-1C6FE67E98C9}" type="sibTrans" cxnId="{F4423A18-150F-4C8B-841F-154F6ED0505B}">
      <dgm:prSet/>
      <dgm:spPr/>
      <dgm:t>
        <a:bodyPr/>
        <a:lstStyle/>
        <a:p>
          <a:endParaRPr lang="ru-RU"/>
        </a:p>
      </dgm:t>
    </dgm:pt>
    <dgm:pt modelId="{164AAD32-13BE-4C1E-958F-A36F92E77074}">
      <dgm:prSet phldrT="[Текст]"/>
      <dgm:spPr/>
      <dgm:t>
        <a:bodyPr/>
        <a:lstStyle/>
        <a:p>
          <a:r>
            <a:rPr lang="ru-RU" b="1" dirty="0"/>
            <a:t>Цель деятельности</a:t>
          </a:r>
        </a:p>
      </dgm:t>
    </dgm:pt>
    <dgm:pt modelId="{33413F8A-4157-4145-8714-0F1D55B15B14}" type="parTrans" cxnId="{C8CB80CC-85C7-43FE-B051-2CAB9444DC82}">
      <dgm:prSet/>
      <dgm:spPr/>
      <dgm:t>
        <a:bodyPr/>
        <a:lstStyle/>
        <a:p>
          <a:endParaRPr lang="ru-RU"/>
        </a:p>
      </dgm:t>
    </dgm:pt>
    <dgm:pt modelId="{4A1C7C51-2FA3-40AF-B8D1-A03BC17E25B8}" type="sibTrans" cxnId="{C8CB80CC-85C7-43FE-B051-2CAB9444DC82}">
      <dgm:prSet/>
      <dgm:spPr/>
      <dgm:t>
        <a:bodyPr/>
        <a:lstStyle/>
        <a:p>
          <a:endParaRPr lang="ru-RU"/>
        </a:p>
      </dgm:t>
    </dgm:pt>
    <dgm:pt modelId="{176AE152-2A65-4C1E-A2C8-C1517C3E40CA}">
      <dgm:prSet phldrT="[Текст]"/>
      <dgm:spPr/>
      <dgm:t>
        <a:bodyPr/>
        <a:lstStyle/>
        <a:p>
          <a:r>
            <a:rPr lang="ru-RU" b="1" dirty="0"/>
            <a:t>Жизненная цель</a:t>
          </a:r>
        </a:p>
      </dgm:t>
    </dgm:pt>
    <dgm:pt modelId="{8EE4B55C-396C-4512-BD76-C571BF8738EF}" type="parTrans" cxnId="{246911DC-D843-459A-BC44-498B0AEF2A99}">
      <dgm:prSet/>
      <dgm:spPr/>
      <dgm:t>
        <a:bodyPr/>
        <a:lstStyle/>
        <a:p>
          <a:endParaRPr lang="ru-RU"/>
        </a:p>
      </dgm:t>
    </dgm:pt>
    <dgm:pt modelId="{4F1BF695-F913-4145-A3EF-320760267EBE}" type="sibTrans" cxnId="{246911DC-D843-459A-BC44-498B0AEF2A99}">
      <dgm:prSet/>
      <dgm:spPr/>
      <dgm:t>
        <a:bodyPr/>
        <a:lstStyle/>
        <a:p>
          <a:endParaRPr lang="ru-RU"/>
        </a:p>
      </dgm:t>
    </dgm:pt>
    <dgm:pt modelId="{55A50ACD-80F9-4B4B-ACF7-2DFC9DE7609F}" type="pres">
      <dgm:prSet presAssocID="{2B2DDEE1-EFA7-443D-91A3-46340ABFC0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07D16DF-EFB2-432F-B2A6-7026F7145559}" type="pres">
      <dgm:prSet presAssocID="{AB7F754F-4F01-4845-8A01-17D2E9A5D231}" presName="hierRoot1" presStyleCnt="0"/>
      <dgm:spPr/>
    </dgm:pt>
    <dgm:pt modelId="{59B0005F-1C75-4FD1-A065-B081B2878A2D}" type="pres">
      <dgm:prSet presAssocID="{AB7F754F-4F01-4845-8A01-17D2E9A5D231}" presName="composite" presStyleCnt="0"/>
      <dgm:spPr/>
    </dgm:pt>
    <dgm:pt modelId="{D82E78B7-3385-4DBE-9740-039714F557C8}" type="pres">
      <dgm:prSet presAssocID="{AB7F754F-4F01-4845-8A01-17D2E9A5D231}" presName="background" presStyleLbl="node0" presStyleIdx="0" presStyleCnt="1"/>
      <dgm:spPr/>
    </dgm:pt>
    <dgm:pt modelId="{24D41AC4-A7EA-4A88-A043-1D7519978BBC}" type="pres">
      <dgm:prSet presAssocID="{AB7F754F-4F01-4845-8A01-17D2E9A5D231}" presName="text" presStyleLbl="fgAcc0" presStyleIdx="0" presStyleCnt="1" custScaleX="147059">
        <dgm:presLayoutVars>
          <dgm:chPref val="3"/>
        </dgm:presLayoutVars>
      </dgm:prSet>
      <dgm:spPr/>
    </dgm:pt>
    <dgm:pt modelId="{FC2E81D9-B293-49E8-903E-34AFDC30066B}" type="pres">
      <dgm:prSet presAssocID="{AB7F754F-4F01-4845-8A01-17D2E9A5D231}" presName="hierChild2" presStyleCnt="0"/>
      <dgm:spPr/>
    </dgm:pt>
    <dgm:pt modelId="{0D13D117-648E-47C3-B567-CD3062AC0A9A}" type="pres">
      <dgm:prSet presAssocID="{33413F8A-4157-4145-8714-0F1D55B15B14}" presName="Name10" presStyleLbl="parChTrans1D2" presStyleIdx="0" presStyleCnt="2"/>
      <dgm:spPr/>
    </dgm:pt>
    <dgm:pt modelId="{6F25CF8B-296B-4334-BBC2-8C9B84C71A9F}" type="pres">
      <dgm:prSet presAssocID="{164AAD32-13BE-4C1E-958F-A36F92E77074}" presName="hierRoot2" presStyleCnt="0"/>
      <dgm:spPr/>
    </dgm:pt>
    <dgm:pt modelId="{BA18AE23-EEC2-49F9-B28B-52C7298974B1}" type="pres">
      <dgm:prSet presAssocID="{164AAD32-13BE-4C1E-958F-A36F92E77074}" presName="composite2" presStyleCnt="0"/>
      <dgm:spPr/>
    </dgm:pt>
    <dgm:pt modelId="{63F589AD-ABF1-41AE-BED4-B23DD44B4937}" type="pres">
      <dgm:prSet presAssocID="{164AAD32-13BE-4C1E-958F-A36F92E77074}" presName="background2" presStyleLbl="node2" presStyleIdx="0" presStyleCnt="2"/>
      <dgm:spPr/>
    </dgm:pt>
    <dgm:pt modelId="{3FA8A694-293F-4995-BB0C-A3C74009E6E0}" type="pres">
      <dgm:prSet presAssocID="{164AAD32-13BE-4C1E-958F-A36F92E77074}" presName="text2" presStyleLbl="fgAcc2" presStyleIdx="0" presStyleCnt="2">
        <dgm:presLayoutVars>
          <dgm:chPref val="3"/>
        </dgm:presLayoutVars>
      </dgm:prSet>
      <dgm:spPr/>
    </dgm:pt>
    <dgm:pt modelId="{0E428105-5043-45AE-A433-91E8B716439C}" type="pres">
      <dgm:prSet presAssocID="{164AAD32-13BE-4C1E-958F-A36F92E77074}" presName="hierChild3" presStyleCnt="0"/>
      <dgm:spPr/>
    </dgm:pt>
    <dgm:pt modelId="{B1441F78-CB53-4832-8A1B-BA8888111891}" type="pres">
      <dgm:prSet presAssocID="{8EE4B55C-396C-4512-BD76-C571BF8738EF}" presName="Name10" presStyleLbl="parChTrans1D2" presStyleIdx="1" presStyleCnt="2"/>
      <dgm:spPr/>
    </dgm:pt>
    <dgm:pt modelId="{AA57888C-B23F-4966-872A-BF80C4033520}" type="pres">
      <dgm:prSet presAssocID="{176AE152-2A65-4C1E-A2C8-C1517C3E40CA}" presName="hierRoot2" presStyleCnt="0"/>
      <dgm:spPr/>
    </dgm:pt>
    <dgm:pt modelId="{8DFBF15B-4118-404B-9B27-DC6ACD246E88}" type="pres">
      <dgm:prSet presAssocID="{176AE152-2A65-4C1E-A2C8-C1517C3E40CA}" presName="composite2" presStyleCnt="0"/>
      <dgm:spPr/>
    </dgm:pt>
    <dgm:pt modelId="{A0F6D842-B59A-47A1-B365-54002F8EC3EA}" type="pres">
      <dgm:prSet presAssocID="{176AE152-2A65-4C1E-A2C8-C1517C3E40CA}" presName="background2" presStyleLbl="node2" presStyleIdx="1" presStyleCnt="2"/>
      <dgm:spPr/>
    </dgm:pt>
    <dgm:pt modelId="{ECA0B84C-61DD-4588-9C2D-01227C9AB975}" type="pres">
      <dgm:prSet presAssocID="{176AE152-2A65-4C1E-A2C8-C1517C3E40CA}" presName="text2" presStyleLbl="fgAcc2" presStyleIdx="1" presStyleCnt="2">
        <dgm:presLayoutVars>
          <dgm:chPref val="3"/>
        </dgm:presLayoutVars>
      </dgm:prSet>
      <dgm:spPr/>
    </dgm:pt>
    <dgm:pt modelId="{5AC4EE0E-117A-4D64-B4FF-764864D9451B}" type="pres">
      <dgm:prSet presAssocID="{176AE152-2A65-4C1E-A2C8-C1517C3E40CA}" presName="hierChild3" presStyleCnt="0"/>
      <dgm:spPr/>
    </dgm:pt>
  </dgm:ptLst>
  <dgm:cxnLst>
    <dgm:cxn modelId="{F4423A18-150F-4C8B-841F-154F6ED0505B}" srcId="{2B2DDEE1-EFA7-443D-91A3-46340ABFC0BB}" destId="{AB7F754F-4F01-4845-8A01-17D2E9A5D231}" srcOrd="0" destOrd="0" parTransId="{AAC1659B-A4E1-4A91-B50A-0613585C39FB}" sibTransId="{B0DF3752-E7CA-4C40-90F6-1C6FE67E98C9}"/>
    <dgm:cxn modelId="{CE25E22B-F09F-4EC9-8913-064CD25041DC}" type="presOf" srcId="{AB7F754F-4F01-4845-8A01-17D2E9A5D231}" destId="{24D41AC4-A7EA-4A88-A043-1D7519978BBC}" srcOrd="0" destOrd="0" presId="urn:microsoft.com/office/officeart/2005/8/layout/hierarchy1"/>
    <dgm:cxn modelId="{74F8DA3D-B3FB-4179-9DD8-2012D551FDB8}" type="presOf" srcId="{176AE152-2A65-4C1E-A2C8-C1517C3E40CA}" destId="{ECA0B84C-61DD-4588-9C2D-01227C9AB975}" srcOrd="0" destOrd="0" presId="urn:microsoft.com/office/officeart/2005/8/layout/hierarchy1"/>
    <dgm:cxn modelId="{CD6A1C55-823F-4D03-AC85-DDF511349571}" type="presOf" srcId="{2B2DDEE1-EFA7-443D-91A3-46340ABFC0BB}" destId="{55A50ACD-80F9-4B4B-ACF7-2DFC9DE7609F}" srcOrd="0" destOrd="0" presId="urn:microsoft.com/office/officeart/2005/8/layout/hierarchy1"/>
    <dgm:cxn modelId="{C8CB80CC-85C7-43FE-B051-2CAB9444DC82}" srcId="{AB7F754F-4F01-4845-8A01-17D2E9A5D231}" destId="{164AAD32-13BE-4C1E-958F-A36F92E77074}" srcOrd="0" destOrd="0" parTransId="{33413F8A-4157-4145-8714-0F1D55B15B14}" sibTransId="{4A1C7C51-2FA3-40AF-B8D1-A03BC17E25B8}"/>
    <dgm:cxn modelId="{B7F22ECE-96ED-48F9-9572-EF0756341C92}" type="presOf" srcId="{164AAD32-13BE-4C1E-958F-A36F92E77074}" destId="{3FA8A694-293F-4995-BB0C-A3C74009E6E0}" srcOrd="0" destOrd="0" presId="urn:microsoft.com/office/officeart/2005/8/layout/hierarchy1"/>
    <dgm:cxn modelId="{4BE290D5-067D-44EE-A87E-13643E556CF4}" type="presOf" srcId="{33413F8A-4157-4145-8714-0F1D55B15B14}" destId="{0D13D117-648E-47C3-B567-CD3062AC0A9A}" srcOrd="0" destOrd="0" presId="urn:microsoft.com/office/officeart/2005/8/layout/hierarchy1"/>
    <dgm:cxn modelId="{27F5A8D8-4646-4D58-AB12-FB7818E41655}" type="presOf" srcId="{8EE4B55C-396C-4512-BD76-C571BF8738EF}" destId="{B1441F78-CB53-4832-8A1B-BA8888111891}" srcOrd="0" destOrd="0" presId="urn:microsoft.com/office/officeart/2005/8/layout/hierarchy1"/>
    <dgm:cxn modelId="{246911DC-D843-459A-BC44-498B0AEF2A99}" srcId="{AB7F754F-4F01-4845-8A01-17D2E9A5D231}" destId="{176AE152-2A65-4C1E-A2C8-C1517C3E40CA}" srcOrd="1" destOrd="0" parTransId="{8EE4B55C-396C-4512-BD76-C571BF8738EF}" sibTransId="{4F1BF695-F913-4145-A3EF-320760267EBE}"/>
    <dgm:cxn modelId="{62C6A904-DEF4-4085-8523-21CFB56D9D7E}" type="presParOf" srcId="{55A50ACD-80F9-4B4B-ACF7-2DFC9DE7609F}" destId="{807D16DF-EFB2-432F-B2A6-7026F7145559}" srcOrd="0" destOrd="0" presId="urn:microsoft.com/office/officeart/2005/8/layout/hierarchy1"/>
    <dgm:cxn modelId="{F9922A96-87E8-4ECA-908F-A46E6DDF0218}" type="presParOf" srcId="{807D16DF-EFB2-432F-B2A6-7026F7145559}" destId="{59B0005F-1C75-4FD1-A065-B081B2878A2D}" srcOrd="0" destOrd="0" presId="urn:microsoft.com/office/officeart/2005/8/layout/hierarchy1"/>
    <dgm:cxn modelId="{6E780FDC-49E3-4C78-B906-C025673191DC}" type="presParOf" srcId="{59B0005F-1C75-4FD1-A065-B081B2878A2D}" destId="{D82E78B7-3385-4DBE-9740-039714F557C8}" srcOrd="0" destOrd="0" presId="urn:microsoft.com/office/officeart/2005/8/layout/hierarchy1"/>
    <dgm:cxn modelId="{DAAF815E-2A40-4C8B-9A14-F51811168497}" type="presParOf" srcId="{59B0005F-1C75-4FD1-A065-B081B2878A2D}" destId="{24D41AC4-A7EA-4A88-A043-1D7519978BBC}" srcOrd="1" destOrd="0" presId="urn:microsoft.com/office/officeart/2005/8/layout/hierarchy1"/>
    <dgm:cxn modelId="{81ED2CAF-BA07-4892-B854-260B00F2EEC1}" type="presParOf" srcId="{807D16DF-EFB2-432F-B2A6-7026F7145559}" destId="{FC2E81D9-B293-49E8-903E-34AFDC30066B}" srcOrd="1" destOrd="0" presId="urn:microsoft.com/office/officeart/2005/8/layout/hierarchy1"/>
    <dgm:cxn modelId="{C628D302-2BDB-4DF9-941B-9091FFE0F871}" type="presParOf" srcId="{FC2E81D9-B293-49E8-903E-34AFDC30066B}" destId="{0D13D117-648E-47C3-B567-CD3062AC0A9A}" srcOrd="0" destOrd="0" presId="urn:microsoft.com/office/officeart/2005/8/layout/hierarchy1"/>
    <dgm:cxn modelId="{A250FE38-F9E9-412C-ACA8-CA053D2FBE7B}" type="presParOf" srcId="{FC2E81D9-B293-49E8-903E-34AFDC30066B}" destId="{6F25CF8B-296B-4334-BBC2-8C9B84C71A9F}" srcOrd="1" destOrd="0" presId="urn:microsoft.com/office/officeart/2005/8/layout/hierarchy1"/>
    <dgm:cxn modelId="{2AA695FD-DFB8-4193-B218-0190102EA3BE}" type="presParOf" srcId="{6F25CF8B-296B-4334-BBC2-8C9B84C71A9F}" destId="{BA18AE23-EEC2-49F9-B28B-52C7298974B1}" srcOrd="0" destOrd="0" presId="urn:microsoft.com/office/officeart/2005/8/layout/hierarchy1"/>
    <dgm:cxn modelId="{32E35FD5-93E2-436D-AA47-D7227CA02FAF}" type="presParOf" srcId="{BA18AE23-EEC2-49F9-B28B-52C7298974B1}" destId="{63F589AD-ABF1-41AE-BED4-B23DD44B4937}" srcOrd="0" destOrd="0" presId="urn:microsoft.com/office/officeart/2005/8/layout/hierarchy1"/>
    <dgm:cxn modelId="{8D72668F-6337-4A79-A61C-76CED5BFA069}" type="presParOf" srcId="{BA18AE23-EEC2-49F9-B28B-52C7298974B1}" destId="{3FA8A694-293F-4995-BB0C-A3C74009E6E0}" srcOrd="1" destOrd="0" presId="urn:microsoft.com/office/officeart/2005/8/layout/hierarchy1"/>
    <dgm:cxn modelId="{ECC9D5DC-C90C-451E-8E23-C0C1E4344DA6}" type="presParOf" srcId="{6F25CF8B-296B-4334-BBC2-8C9B84C71A9F}" destId="{0E428105-5043-45AE-A433-91E8B716439C}" srcOrd="1" destOrd="0" presId="urn:microsoft.com/office/officeart/2005/8/layout/hierarchy1"/>
    <dgm:cxn modelId="{A47928A4-48BC-4030-B2EE-E009FCE2B4C0}" type="presParOf" srcId="{FC2E81D9-B293-49E8-903E-34AFDC30066B}" destId="{B1441F78-CB53-4832-8A1B-BA8888111891}" srcOrd="2" destOrd="0" presId="urn:microsoft.com/office/officeart/2005/8/layout/hierarchy1"/>
    <dgm:cxn modelId="{3BAB38C1-4485-443C-A20B-37295CF7A556}" type="presParOf" srcId="{FC2E81D9-B293-49E8-903E-34AFDC30066B}" destId="{AA57888C-B23F-4966-872A-BF80C4033520}" srcOrd="3" destOrd="0" presId="urn:microsoft.com/office/officeart/2005/8/layout/hierarchy1"/>
    <dgm:cxn modelId="{6EF399AF-8829-4B79-9F17-0EDE66026903}" type="presParOf" srcId="{AA57888C-B23F-4966-872A-BF80C4033520}" destId="{8DFBF15B-4118-404B-9B27-DC6ACD246E88}" srcOrd="0" destOrd="0" presId="urn:microsoft.com/office/officeart/2005/8/layout/hierarchy1"/>
    <dgm:cxn modelId="{AAB43131-12DA-42D9-B9C1-7542873FD736}" type="presParOf" srcId="{8DFBF15B-4118-404B-9B27-DC6ACD246E88}" destId="{A0F6D842-B59A-47A1-B365-54002F8EC3EA}" srcOrd="0" destOrd="0" presId="urn:microsoft.com/office/officeart/2005/8/layout/hierarchy1"/>
    <dgm:cxn modelId="{89C5FC5F-B6FA-4A2E-B7D7-49D9C29022B8}" type="presParOf" srcId="{8DFBF15B-4118-404B-9B27-DC6ACD246E88}" destId="{ECA0B84C-61DD-4588-9C2D-01227C9AB975}" srcOrd="1" destOrd="0" presId="urn:microsoft.com/office/officeart/2005/8/layout/hierarchy1"/>
    <dgm:cxn modelId="{5130CFB0-6A81-4975-9E3F-08D22A5A81FF}" type="presParOf" srcId="{AA57888C-B23F-4966-872A-BF80C4033520}" destId="{5AC4EE0E-117A-4D64-B4FF-764864D9451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BC4F19-58F2-4444-B88F-C7C7DB1A3AD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43133-6B15-4BE4-BFC8-CFC65BE39964}">
      <dgm:prSet phldrT="[Текст]" phldr="1"/>
      <dgm:spPr/>
      <dgm:t>
        <a:bodyPr/>
        <a:lstStyle/>
        <a:p>
          <a:endParaRPr lang="ru-RU"/>
        </a:p>
      </dgm:t>
    </dgm:pt>
    <dgm:pt modelId="{0F0D3A79-77A1-44DF-AA0D-E2DAEA06BD7F}" type="parTrans" cxnId="{062D3928-F01A-46AE-A53F-1AC162140C76}">
      <dgm:prSet/>
      <dgm:spPr/>
      <dgm:t>
        <a:bodyPr/>
        <a:lstStyle/>
        <a:p>
          <a:endParaRPr lang="ru-RU"/>
        </a:p>
      </dgm:t>
    </dgm:pt>
    <dgm:pt modelId="{5FF8C9BC-EDE8-4A2F-AEDA-39AB3F868CEA}" type="sibTrans" cxnId="{062D3928-F01A-46AE-A53F-1AC162140C76}">
      <dgm:prSet/>
      <dgm:spPr/>
      <dgm:t>
        <a:bodyPr/>
        <a:lstStyle/>
        <a:p>
          <a:endParaRPr lang="ru-RU"/>
        </a:p>
      </dgm:t>
    </dgm:pt>
    <dgm:pt modelId="{C29FED6B-B15C-4559-A430-F4D5388F5D37}">
      <dgm:prSet phldrT="[Текст]"/>
      <dgm:spPr/>
      <dgm:t>
        <a:bodyPr/>
        <a:lstStyle/>
        <a:p>
          <a:r>
            <a:rPr lang="ru-RU" b="1" dirty="0"/>
            <a:t>Широта</a:t>
          </a:r>
          <a:r>
            <a:rPr lang="ru-RU" dirty="0"/>
            <a:t> – разнообразие факторов</a:t>
          </a:r>
        </a:p>
      </dgm:t>
    </dgm:pt>
    <dgm:pt modelId="{2CE8441A-0AD9-47E8-B6ED-BF0668E1D5C0}" type="parTrans" cxnId="{2D32BB6E-BD06-425F-96DC-92B2ED9FF91F}">
      <dgm:prSet/>
      <dgm:spPr/>
      <dgm:t>
        <a:bodyPr/>
        <a:lstStyle/>
        <a:p>
          <a:endParaRPr lang="ru-RU"/>
        </a:p>
      </dgm:t>
    </dgm:pt>
    <dgm:pt modelId="{DD88DA63-A006-4B41-B320-9A40EA064279}" type="sibTrans" cxnId="{2D32BB6E-BD06-425F-96DC-92B2ED9FF91F}">
      <dgm:prSet/>
      <dgm:spPr/>
      <dgm:t>
        <a:bodyPr/>
        <a:lstStyle/>
        <a:p>
          <a:endParaRPr lang="ru-RU"/>
        </a:p>
      </dgm:t>
    </dgm:pt>
    <dgm:pt modelId="{78AEF035-08E9-4689-BDCC-486B91693080}">
      <dgm:prSet phldrT="[Текст]" phldr="1"/>
      <dgm:spPr/>
      <dgm:t>
        <a:bodyPr/>
        <a:lstStyle/>
        <a:p>
          <a:endParaRPr lang="ru-RU"/>
        </a:p>
      </dgm:t>
    </dgm:pt>
    <dgm:pt modelId="{C5C335E3-6BC1-44F5-9E13-A33329EB62DB}" type="parTrans" cxnId="{D040E708-0D9F-4CBA-8952-0B5200DD8F8E}">
      <dgm:prSet/>
      <dgm:spPr/>
      <dgm:t>
        <a:bodyPr/>
        <a:lstStyle/>
        <a:p>
          <a:endParaRPr lang="ru-RU"/>
        </a:p>
      </dgm:t>
    </dgm:pt>
    <dgm:pt modelId="{0547507F-918B-42DB-9B7B-D51B96E653F0}" type="sibTrans" cxnId="{D040E708-0D9F-4CBA-8952-0B5200DD8F8E}">
      <dgm:prSet/>
      <dgm:spPr/>
      <dgm:t>
        <a:bodyPr/>
        <a:lstStyle/>
        <a:p>
          <a:endParaRPr lang="ru-RU"/>
        </a:p>
      </dgm:t>
    </dgm:pt>
    <dgm:pt modelId="{B1B21360-7B97-4D0B-86BA-5CF190C16DCF}">
      <dgm:prSet phldrT="[Текст]"/>
      <dgm:spPr/>
      <dgm:t>
        <a:bodyPr/>
        <a:lstStyle/>
        <a:p>
          <a:r>
            <a:rPr lang="ru-RU" b="1" dirty="0"/>
            <a:t>Гибкость</a:t>
          </a:r>
          <a:r>
            <a:rPr lang="ru-RU" dirty="0"/>
            <a:t> –использование разнообразных средств удовлетворения мотива</a:t>
          </a:r>
        </a:p>
      </dgm:t>
    </dgm:pt>
    <dgm:pt modelId="{02D55199-3D95-401C-BE3B-968A28FEC6EB}" type="parTrans" cxnId="{E15577FB-A26E-430B-A147-1F5969B83A49}">
      <dgm:prSet/>
      <dgm:spPr/>
      <dgm:t>
        <a:bodyPr/>
        <a:lstStyle/>
        <a:p>
          <a:endParaRPr lang="ru-RU"/>
        </a:p>
      </dgm:t>
    </dgm:pt>
    <dgm:pt modelId="{4605F6DB-FE04-46DD-94E2-F2E24E2785B6}" type="sibTrans" cxnId="{E15577FB-A26E-430B-A147-1F5969B83A49}">
      <dgm:prSet/>
      <dgm:spPr/>
      <dgm:t>
        <a:bodyPr/>
        <a:lstStyle/>
        <a:p>
          <a:endParaRPr lang="ru-RU"/>
        </a:p>
      </dgm:t>
    </dgm:pt>
    <dgm:pt modelId="{F9FE8606-F381-4323-8178-19316567523E}">
      <dgm:prSet phldrT="[Текст]" phldr="1"/>
      <dgm:spPr/>
      <dgm:t>
        <a:bodyPr/>
        <a:lstStyle/>
        <a:p>
          <a:endParaRPr lang="ru-RU"/>
        </a:p>
      </dgm:t>
    </dgm:pt>
    <dgm:pt modelId="{18C7B74E-8077-41A8-98AA-F3ABF3729064}" type="parTrans" cxnId="{3E3B5C23-8527-4538-A28E-BF694F7F4863}">
      <dgm:prSet/>
      <dgm:spPr/>
      <dgm:t>
        <a:bodyPr/>
        <a:lstStyle/>
        <a:p>
          <a:endParaRPr lang="ru-RU"/>
        </a:p>
      </dgm:t>
    </dgm:pt>
    <dgm:pt modelId="{6B999159-E6D8-408E-B6FB-08DBB7B98101}" type="sibTrans" cxnId="{3E3B5C23-8527-4538-A28E-BF694F7F4863}">
      <dgm:prSet/>
      <dgm:spPr/>
      <dgm:t>
        <a:bodyPr/>
        <a:lstStyle/>
        <a:p>
          <a:endParaRPr lang="ru-RU"/>
        </a:p>
      </dgm:t>
    </dgm:pt>
    <dgm:pt modelId="{A4B73220-1260-4672-9E2C-A854441C78BB}">
      <dgm:prSet phldrT="[Текст]"/>
      <dgm:spPr/>
      <dgm:t>
        <a:bodyPr/>
        <a:lstStyle/>
        <a:p>
          <a:r>
            <a:rPr lang="ru-RU" b="1" dirty="0" err="1"/>
            <a:t>Иерархизированность</a:t>
          </a:r>
          <a:r>
            <a:rPr lang="ru-RU" b="1" dirty="0"/>
            <a:t> </a:t>
          </a:r>
          <a:r>
            <a:rPr lang="ru-RU" dirty="0"/>
            <a:t>–различие </a:t>
          </a:r>
          <a:r>
            <a:rPr lang="ru-RU" b="0" dirty="0"/>
            <a:t>в силе и частоте актуализации мотивационных образований </a:t>
          </a:r>
        </a:p>
      </dgm:t>
    </dgm:pt>
    <dgm:pt modelId="{323D4629-0DE3-42DD-BD87-5F0E77AE7E27}" type="parTrans" cxnId="{06216D5C-FEEB-4205-9864-34A1B20FD12C}">
      <dgm:prSet/>
      <dgm:spPr/>
      <dgm:t>
        <a:bodyPr/>
        <a:lstStyle/>
        <a:p>
          <a:endParaRPr lang="ru-RU"/>
        </a:p>
      </dgm:t>
    </dgm:pt>
    <dgm:pt modelId="{459EA6EA-9EE1-4DB9-BF6C-7BF45F14F478}" type="sibTrans" cxnId="{06216D5C-FEEB-4205-9864-34A1B20FD12C}">
      <dgm:prSet/>
      <dgm:spPr/>
      <dgm:t>
        <a:bodyPr/>
        <a:lstStyle/>
        <a:p>
          <a:endParaRPr lang="ru-RU"/>
        </a:p>
      </dgm:t>
    </dgm:pt>
    <dgm:pt modelId="{49760461-3027-490C-A57F-7573064C04E1}" type="pres">
      <dgm:prSet presAssocID="{DEBC4F19-58F2-4444-B88F-C7C7DB1A3AD5}" presName="linearFlow" presStyleCnt="0">
        <dgm:presLayoutVars>
          <dgm:dir/>
          <dgm:animLvl val="lvl"/>
          <dgm:resizeHandles val="exact"/>
        </dgm:presLayoutVars>
      </dgm:prSet>
      <dgm:spPr/>
    </dgm:pt>
    <dgm:pt modelId="{74D09F49-25E6-4EC0-BD42-EBA19835D980}" type="pres">
      <dgm:prSet presAssocID="{C0443133-6B15-4BE4-BFC8-CFC65BE39964}" presName="composite" presStyleCnt="0"/>
      <dgm:spPr/>
    </dgm:pt>
    <dgm:pt modelId="{881D444B-97D9-4131-9B90-9327E03CA5A4}" type="pres">
      <dgm:prSet presAssocID="{C0443133-6B15-4BE4-BFC8-CFC65BE3996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52A76B8-4AD1-478C-BAE0-BD3268EF6E77}" type="pres">
      <dgm:prSet presAssocID="{C0443133-6B15-4BE4-BFC8-CFC65BE39964}" presName="descendantText" presStyleLbl="alignAcc1" presStyleIdx="0" presStyleCnt="3">
        <dgm:presLayoutVars>
          <dgm:bulletEnabled val="1"/>
        </dgm:presLayoutVars>
      </dgm:prSet>
      <dgm:spPr/>
    </dgm:pt>
    <dgm:pt modelId="{93D48EE7-C560-44B3-8730-E98D9C711C3D}" type="pres">
      <dgm:prSet presAssocID="{5FF8C9BC-EDE8-4A2F-AEDA-39AB3F868CEA}" presName="sp" presStyleCnt="0"/>
      <dgm:spPr/>
    </dgm:pt>
    <dgm:pt modelId="{E00E9713-D633-43B0-A432-AD95A9D63BA6}" type="pres">
      <dgm:prSet presAssocID="{78AEF035-08E9-4689-BDCC-486B91693080}" presName="composite" presStyleCnt="0"/>
      <dgm:spPr/>
    </dgm:pt>
    <dgm:pt modelId="{21646701-0AD5-4008-8976-CF7973BC619E}" type="pres">
      <dgm:prSet presAssocID="{78AEF035-08E9-4689-BDCC-486B9169308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8059219-4149-483B-B665-BE92684B739D}" type="pres">
      <dgm:prSet presAssocID="{78AEF035-08E9-4689-BDCC-486B91693080}" presName="descendantText" presStyleLbl="alignAcc1" presStyleIdx="1" presStyleCnt="3">
        <dgm:presLayoutVars>
          <dgm:bulletEnabled val="1"/>
        </dgm:presLayoutVars>
      </dgm:prSet>
      <dgm:spPr/>
    </dgm:pt>
    <dgm:pt modelId="{A8B4ACDF-DD4F-4DA7-805B-C97FB2D515C5}" type="pres">
      <dgm:prSet presAssocID="{0547507F-918B-42DB-9B7B-D51B96E653F0}" presName="sp" presStyleCnt="0"/>
      <dgm:spPr/>
    </dgm:pt>
    <dgm:pt modelId="{8EFD4982-533A-4275-947B-A4418986F7CF}" type="pres">
      <dgm:prSet presAssocID="{F9FE8606-F381-4323-8178-19316567523E}" presName="composite" presStyleCnt="0"/>
      <dgm:spPr/>
    </dgm:pt>
    <dgm:pt modelId="{01CD9C8B-E477-435F-9BAE-144ACA011E22}" type="pres">
      <dgm:prSet presAssocID="{F9FE8606-F381-4323-8178-19316567523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51C41B8-25B0-4AE5-B3CC-E16526E1E4D8}" type="pres">
      <dgm:prSet presAssocID="{F9FE8606-F381-4323-8178-19316567523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6C52BA02-DEA4-47EE-99D7-ECEA5BF819A5}" type="presOf" srcId="{78AEF035-08E9-4689-BDCC-486B91693080}" destId="{21646701-0AD5-4008-8976-CF7973BC619E}" srcOrd="0" destOrd="0" presId="urn:microsoft.com/office/officeart/2005/8/layout/chevron2"/>
    <dgm:cxn modelId="{D040E708-0D9F-4CBA-8952-0B5200DD8F8E}" srcId="{DEBC4F19-58F2-4444-B88F-C7C7DB1A3AD5}" destId="{78AEF035-08E9-4689-BDCC-486B91693080}" srcOrd="1" destOrd="0" parTransId="{C5C335E3-6BC1-44F5-9E13-A33329EB62DB}" sibTransId="{0547507F-918B-42DB-9B7B-D51B96E653F0}"/>
    <dgm:cxn modelId="{8D728D1A-CF77-4546-BBC7-AACC5EF202C0}" type="presOf" srcId="{F9FE8606-F381-4323-8178-19316567523E}" destId="{01CD9C8B-E477-435F-9BAE-144ACA011E22}" srcOrd="0" destOrd="0" presId="urn:microsoft.com/office/officeart/2005/8/layout/chevron2"/>
    <dgm:cxn modelId="{3E3B5C23-8527-4538-A28E-BF694F7F4863}" srcId="{DEBC4F19-58F2-4444-B88F-C7C7DB1A3AD5}" destId="{F9FE8606-F381-4323-8178-19316567523E}" srcOrd="2" destOrd="0" parTransId="{18C7B74E-8077-41A8-98AA-F3ABF3729064}" sibTransId="{6B999159-E6D8-408E-B6FB-08DBB7B98101}"/>
    <dgm:cxn modelId="{062D3928-F01A-46AE-A53F-1AC162140C76}" srcId="{DEBC4F19-58F2-4444-B88F-C7C7DB1A3AD5}" destId="{C0443133-6B15-4BE4-BFC8-CFC65BE39964}" srcOrd="0" destOrd="0" parTransId="{0F0D3A79-77A1-44DF-AA0D-E2DAEA06BD7F}" sibTransId="{5FF8C9BC-EDE8-4A2F-AEDA-39AB3F868CEA}"/>
    <dgm:cxn modelId="{06216D5C-FEEB-4205-9864-34A1B20FD12C}" srcId="{F9FE8606-F381-4323-8178-19316567523E}" destId="{A4B73220-1260-4672-9E2C-A854441C78BB}" srcOrd="0" destOrd="0" parTransId="{323D4629-0DE3-42DD-BD87-5F0E77AE7E27}" sibTransId="{459EA6EA-9EE1-4DB9-BF6C-7BF45F14F478}"/>
    <dgm:cxn modelId="{5C2C0F68-4462-41C4-8F50-CE43B904869B}" type="presOf" srcId="{C0443133-6B15-4BE4-BFC8-CFC65BE39964}" destId="{881D444B-97D9-4131-9B90-9327E03CA5A4}" srcOrd="0" destOrd="0" presId="urn:microsoft.com/office/officeart/2005/8/layout/chevron2"/>
    <dgm:cxn modelId="{2D32BB6E-BD06-425F-96DC-92B2ED9FF91F}" srcId="{C0443133-6B15-4BE4-BFC8-CFC65BE39964}" destId="{C29FED6B-B15C-4559-A430-F4D5388F5D37}" srcOrd="0" destOrd="0" parTransId="{2CE8441A-0AD9-47E8-B6ED-BF0668E1D5C0}" sibTransId="{DD88DA63-A006-4B41-B320-9A40EA064279}"/>
    <dgm:cxn modelId="{F086FB90-F837-4564-B423-420EC0287019}" type="presOf" srcId="{A4B73220-1260-4672-9E2C-A854441C78BB}" destId="{051C41B8-25B0-4AE5-B3CC-E16526E1E4D8}" srcOrd="0" destOrd="0" presId="urn:microsoft.com/office/officeart/2005/8/layout/chevron2"/>
    <dgm:cxn modelId="{7ADAF6B1-DF05-4B5D-ADE0-005D7DD26147}" type="presOf" srcId="{DEBC4F19-58F2-4444-B88F-C7C7DB1A3AD5}" destId="{49760461-3027-490C-A57F-7573064C04E1}" srcOrd="0" destOrd="0" presId="urn:microsoft.com/office/officeart/2005/8/layout/chevron2"/>
    <dgm:cxn modelId="{5A16E9D6-C6BA-410A-B1E5-5B1C78278C63}" type="presOf" srcId="{B1B21360-7B97-4D0B-86BA-5CF190C16DCF}" destId="{F8059219-4149-483B-B665-BE92684B739D}" srcOrd="0" destOrd="0" presId="urn:microsoft.com/office/officeart/2005/8/layout/chevron2"/>
    <dgm:cxn modelId="{E15577FB-A26E-430B-A147-1F5969B83A49}" srcId="{78AEF035-08E9-4689-BDCC-486B91693080}" destId="{B1B21360-7B97-4D0B-86BA-5CF190C16DCF}" srcOrd="0" destOrd="0" parTransId="{02D55199-3D95-401C-BE3B-968A28FEC6EB}" sibTransId="{4605F6DB-FE04-46DD-94E2-F2E24E2785B6}"/>
    <dgm:cxn modelId="{0C7D8FFB-4615-4806-95F6-EC5D87CEB00E}" type="presOf" srcId="{C29FED6B-B15C-4559-A430-F4D5388F5D37}" destId="{E52A76B8-4AD1-478C-BAE0-BD3268EF6E77}" srcOrd="0" destOrd="0" presId="urn:microsoft.com/office/officeart/2005/8/layout/chevron2"/>
    <dgm:cxn modelId="{1BC66E41-356B-430F-BFB1-807F83B40902}" type="presParOf" srcId="{49760461-3027-490C-A57F-7573064C04E1}" destId="{74D09F49-25E6-4EC0-BD42-EBA19835D980}" srcOrd="0" destOrd="0" presId="urn:microsoft.com/office/officeart/2005/8/layout/chevron2"/>
    <dgm:cxn modelId="{AB4E90D4-6729-4090-919D-CF9267A813A4}" type="presParOf" srcId="{74D09F49-25E6-4EC0-BD42-EBA19835D980}" destId="{881D444B-97D9-4131-9B90-9327E03CA5A4}" srcOrd="0" destOrd="0" presId="urn:microsoft.com/office/officeart/2005/8/layout/chevron2"/>
    <dgm:cxn modelId="{34CB3533-8174-44BC-AE43-9DD3ED256EAF}" type="presParOf" srcId="{74D09F49-25E6-4EC0-BD42-EBA19835D980}" destId="{E52A76B8-4AD1-478C-BAE0-BD3268EF6E77}" srcOrd="1" destOrd="0" presId="urn:microsoft.com/office/officeart/2005/8/layout/chevron2"/>
    <dgm:cxn modelId="{055A9C82-A79D-47C8-98A5-820877681CCD}" type="presParOf" srcId="{49760461-3027-490C-A57F-7573064C04E1}" destId="{93D48EE7-C560-44B3-8730-E98D9C711C3D}" srcOrd="1" destOrd="0" presId="urn:microsoft.com/office/officeart/2005/8/layout/chevron2"/>
    <dgm:cxn modelId="{1CEDB6FB-002C-4CBD-8A3C-775C75DA3BF6}" type="presParOf" srcId="{49760461-3027-490C-A57F-7573064C04E1}" destId="{E00E9713-D633-43B0-A432-AD95A9D63BA6}" srcOrd="2" destOrd="0" presId="urn:microsoft.com/office/officeart/2005/8/layout/chevron2"/>
    <dgm:cxn modelId="{84F4FD62-95AF-4A99-A7FB-303F9F74A3AF}" type="presParOf" srcId="{E00E9713-D633-43B0-A432-AD95A9D63BA6}" destId="{21646701-0AD5-4008-8976-CF7973BC619E}" srcOrd="0" destOrd="0" presId="urn:microsoft.com/office/officeart/2005/8/layout/chevron2"/>
    <dgm:cxn modelId="{361B5397-FCAD-4893-8808-B7B1CB278D4F}" type="presParOf" srcId="{E00E9713-D633-43B0-A432-AD95A9D63BA6}" destId="{F8059219-4149-483B-B665-BE92684B739D}" srcOrd="1" destOrd="0" presId="urn:microsoft.com/office/officeart/2005/8/layout/chevron2"/>
    <dgm:cxn modelId="{7DFCE539-59B1-49B6-8410-21B368DF4DA4}" type="presParOf" srcId="{49760461-3027-490C-A57F-7573064C04E1}" destId="{A8B4ACDF-DD4F-4DA7-805B-C97FB2D515C5}" srcOrd="3" destOrd="0" presId="urn:microsoft.com/office/officeart/2005/8/layout/chevron2"/>
    <dgm:cxn modelId="{7573E4C3-5839-4B1F-8EE9-09179F910911}" type="presParOf" srcId="{49760461-3027-490C-A57F-7573064C04E1}" destId="{8EFD4982-533A-4275-947B-A4418986F7CF}" srcOrd="4" destOrd="0" presId="urn:microsoft.com/office/officeart/2005/8/layout/chevron2"/>
    <dgm:cxn modelId="{A21B6D8F-D2DE-40E8-A6B4-E775CAD4BA05}" type="presParOf" srcId="{8EFD4982-533A-4275-947B-A4418986F7CF}" destId="{01CD9C8B-E477-435F-9BAE-144ACA011E22}" srcOrd="0" destOrd="0" presId="urn:microsoft.com/office/officeart/2005/8/layout/chevron2"/>
    <dgm:cxn modelId="{36BF8A32-A9B1-47C1-9470-15B038B1D613}" type="presParOf" srcId="{8EFD4982-533A-4275-947B-A4418986F7CF}" destId="{051C41B8-25B0-4AE5-B3CC-E16526E1E4D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613E08-F3D9-4536-A54B-2B926EE60A9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2141DF-DA85-446A-A5F2-20ED62EE9FCB}">
      <dgm:prSet phldrT="[Текст]"/>
      <dgm:spPr/>
      <dgm:t>
        <a:bodyPr/>
        <a:lstStyle/>
        <a:p>
          <a:r>
            <a:rPr lang="ru-RU" b="1" dirty="0"/>
            <a:t>Мотивы</a:t>
          </a:r>
        </a:p>
      </dgm:t>
    </dgm:pt>
    <dgm:pt modelId="{A387B6EF-823E-462A-85E5-06111E8D1A87}" type="parTrans" cxnId="{3D4C023F-FE6D-46AD-B28F-98E70E71849B}">
      <dgm:prSet/>
      <dgm:spPr/>
      <dgm:t>
        <a:bodyPr/>
        <a:lstStyle/>
        <a:p>
          <a:endParaRPr lang="ru-RU"/>
        </a:p>
      </dgm:t>
    </dgm:pt>
    <dgm:pt modelId="{5FFBBCE4-BE59-4274-84C6-826147B78065}" type="sibTrans" cxnId="{3D4C023F-FE6D-46AD-B28F-98E70E71849B}">
      <dgm:prSet/>
      <dgm:spPr/>
      <dgm:t>
        <a:bodyPr/>
        <a:lstStyle/>
        <a:p>
          <a:endParaRPr lang="ru-RU"/>
        </a:p>
      </dgm:t>
    </dgm:pt>
    <dgm:pt modelId="{FAEC9765-A421-4673-BD61-98581CC24422}">
      <dgm:prSet phldrT="[Текст]"/>
      <dgm:spPr/>
      <dgm:t>
        <a:bodyPr/>
        <a:lstStyle/>
        <a:p>
          <a:r>
            <a:rPr lang="ru-RU" b="1" dirty="0" err="1"/>
            <a:t>Просоциальные</a:t>
          </a:r>
          <a:endParaRPr lang="ru-RU" b="1" dirty="0"/>
        </a:p>
        <a:p>
          <a:r>
            <a:rPr lang="ru-RU" dirty="0"/>
            <a:t>Альтруистические</a:t>
          </a:r>
        </a:p>
      </dgm:t>
    </dgm:pt>
    <dgm:pt modelId="{7A65BC99-17D7-45A1-99FE-863BE36FE9AC}" type="parTrans" cxnId="{3E869953-1DD1-4EDC-8189-97C32BBB0327}">
      <dgm:prSet/>
      <dgm:spPr/>
      <dgm:t>
        <a:bodyPr/>
        <a:lstStyle/>
        <a:p>
          <a:endParaRPr lang="ru-RU"/>
        </a:p>
      </dgm:t>
    </dgm:pt>
    <dgm:pt modelId="{C345F7E4-53E5-45E5-AC84-56EC7E0FE0F6}" type="sibTrans" cxnId="{3E869953-1DD1-4EDC-8189-97C32BBB0327}">
      <dgm:prSet/>
      <dgm:spPr/>
      <dgm:t>
        <a:bodyPr/>
        <a:lstStyle/>
        <a:p>
          <a:endParaRPr lang="ru-RU"/>
        </a:p>
      </dgm:t>
    </dgm:pt>
    <dgm:pt modelId="{1F953A08-F9FE-4C23-AE25-9DF7F5DC9877}">
      <dgm:prSet phldrT="[Текст]"/>
      <dgm:spPr/>
      <dgm:t>
        <a:bodyPr/>
        <a:lstStyle/>
        <a:p>
          <a:r>
            <a:rPr lang="ru-RU" b="1" dirty="0"/>
            <a:t>Агрессия</a:t>
          </a:r>
        </a:p>
      </dgm:t>
    </dgm:pt>
    <dgm:pt modelId="{69590DA3-5473-4AD8-BB4A-20308BE6FCA3}" type="parTrans" cxnId="{9C0D68A8-78AE-4E88-A654-7DF178EF0CE3}">
      <dgm:prSet/>
      <dgm:spPr/>
      <dgm:t>
        <a:bodyPr/>
        <a:lstStyle/>
        <a:p>
          <a:endParaRPr lang="ru-RU"/>
        </a:p>
      </dgm:t>
    </dgm:pt>
    <dgm:pt modelId="{8363B557-E578-45A8-BEB3-33B455EE1132}" type="sibTrans" cxnId="{9C0D68A8-78AE-4E88-A654-7DF178EF0CE3}">
      <dgm:prSet/>
      <dgm:spPr/>
      <dgm:t>
        <a:bodyPr/>
        <a:lstStyle/>
        <a:p>
          <a:endParaRPr lang="ru-RU"/>
        </a:p>
      </dgm:t>
    </dgm:pt>
    <dgm:pt modelId="{ABC29B48-0E6D-4DD6-BC5E-4678E2A3F82D}" type="pres">
      <dgm:prSet presAssocID="{7D613E08-F3D9-4536-A54B-2B926EE60A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7D5D2AC-17DD-48BB-9AF7-E6F1136163DA}" type="pres">
      <dgm:prSet presAssocID="{E52141DF-DA85-446A-A5F2-20ED62EE9FCB}" presName="hierRoot1" presStyleCnt="0"/>
      <dgm:spPr/>
    </dgm:pt>
    <dgm:pt modelId="{637C8C05-8E0A-4280-A272-49AD60750100}" type="pres">
      <dgm:prSet presAssocID="{E52141DF-DA85-446A-A5F2-20ED62EE9FCB}" presName="composite" presStyleCnt="0"/>
      <dgm:spPr/>
    </dgm:pt>
    <dgm:pt modelId="{FF120828-6618-4C3E-B7F6-D8EC36BF54DC}" type="pres">
      <dgm:prSet presAssocID="{E52141DF-DA85-446A-A5F2-20ED62EE9FCB}" presName="background" presStyleLbl="node0" presStyleIdx="0" presStyleCnt="1"/>
      <dgm:spPr/>
    </dgm:pt>
    <dgm:pt modelId="{D88F8A4D-BC12-41C8-900A-9D5F8EBC95EB}" type="pres">
      <dgm:prSet presAssocID="{E52141DF-DA85-446A-A5F2-20ED62EE9FCB}" presName="text" presStyleLbl="fgAcc0" presStyleIdx="0" presStyleCnt="1" custLinFactNeighborX="-7735" custLinFactNeighborY="-4428">
        <dgm:presLayoutVars>
          <dgm:chPref val="3"/>
        </dgm:presLayoutVars>
      </dgm:prSet>
      <dgm:spPr/>
    </dgm:pt>
    <dgm:pt modelId="{95718796-2315-45A1-B392-91E7F806748B}" type="pres">
      <dgm:prSet presAssocID="{E52141DF-DA85-446A-A5F2-20ED62EE9FCB}" presName="hierChild2" presStyleCnt="0"/>
      <dgm:spPr/>
    </dgm:pt>
    <dgm:pt modelId="{B12D15E4-7B82-4F67-86F1-F00E376B8D03}" type="pres">
      <dgm:prSet presAssocID="{7A65BC99-17D7-45A1-99FE-863BE36FE9AC}" presName="Name10" presStyleLbl="parChTrans1D2" presStyleIdx="0" presStyleCnt="2"/>
      <dgm:spPr/>
    </dgm:pt>
    <dgm:pt modelId="{88B326A4-8925-4BA5-81A1-F8E2C047F4FD}" type="pres">
      <dgm:prSet presAssocID="{FAEC9765-A421-4673-BD61-98581CC24422}" presName="hierRoot2" presStyleCnt="0"/>
      <dgm:spPr/>
    </dgm:pt>
    <dgm:pt modelId="{D81927E8-9E4C-4A3F-BABF-1995839913BB}" type="pres">
      <dgm:prSet presAssocID="{FAEC9765-A421-4673-BD61-98581CC24422}" presName="composite2" presStyleCnt="0"/>
      <dgm:spPr/>
    </dgm:pt>
    <dgm:pt modelId="{664C5063-7003-4AC4-A3D8-2C3323162151}" type="pres">
      <dgm:prSet presAssocID="{FAEC9765-A421-4673-BD61-98581CC24422}" presName="background2" presStyleLbl="node2" presStyleIdx="0" presStyleCnt="2"/>
      <dgm:spPr/>
    </dgm:pt>
    <dgm:pt modelId="{6E071FB5-8597-4AC3-9DBE-37E52B8AE550}" type="pres">
      <dgm:prSet presAssocID="{FAEC9765-A421-4673-BD61-98581CC24422}" presName="text2" presStyleLbl="fgAcc2" presStyleIdx="0" presStyleCnt="2">
        <dgm:presLayoutVars>
          <dgm:chPref val="3"/>
        </dgm:presLayoutVars>
      </dgm:prSet>
      <dgm:spPr/>
    </dgm:pt>
    <dgm:pt modelId="{915AC62D-AF14-493C-AEA6-A71804C925DB}" type="pres">
      <dgm:prSet presAssocID="{FAEC9765-A421-4673-BD61-98581CC24422}" presName="hierChild3" presStyleCnt="0"/>
      <dgm:spPr/>
    </dgm:pt>
    <dgm:pt modelId="{812AC5BF-184D-46D4-BB07-8CDA372EAF40}" type="pres">
      <dgm:prSet presAssocID="{69590DA3-5473-4AD8-BB4A-20308BE6FCA3}" presName="Name10" presStyleLbl="parChTrans1D2" presStyleIdx="1" presStyleCnt="2"/>
      <dgm:spPr/>
    </dgm:pt>
    <dgm:pt modelId="{5582AA2C-850A-4643-9B50-F5BB3511EC5A}" type="pres">
      <dgm:prSet presAssocID="{1F953A08-F9FE-4C23-AE25-9DF7F5DC9877}" presName="hierRoot2" presStyleCnt="0"/>
      <dgm:spPr/>
    </dgm:pt>
    <dgm:pt modelId="{6C68C8F6-7139-4D00-B955-1A1C7E9EC374}" type="pres">
      <dgm:prSet presAssocID="{1F953A08-F9FE-4C23-AE25-9DF7F5DC9877}" presName="composite2" presStyleCnt="0"/>
      <dgm:spPr/>
    </dgm:pt>
    <dgm:pt modelId="{4563369F-E02E-4B12-8EBE-241C93A47D0A}" type="pres">
      <dgm:prSet presAssocID="{1F953A08-F9FE-4C23-AE25-9DF7F5DC9877}" presName="background2" presStyleLbl="node2" presStyleIdx="1" presStyleCnt="2"/>
      <dgm:spPr/>
    </dgm:pt>
    <dgm:pt modelId="{9F7B2317-9BA9-4AB1-B3E8-78020DC34B8C}" type="pres">
      <dgm:prSet presAssocID="{1F953A08-F9FE-4C23-AE25-9DF7F5DC9877}" presName="text2" presStyleLbl="fgAcc2" presStyleIdx="1" presStyleCnt="2">
        <dgm:presLayoutVars>
          <dgm:chPref val="3"/>
        </dgm:presLayoutVars>
      </dgm:prSet>
      <dgm:spPr/>
    </dgm:pt>
    <dgm:pt modelId="{DCA205B2-FC04-462A-B479-615F9D78EBF6}" type="pres">
      <dgm:prSet presAssocID="{1F953A08-F9FE-4C23-AE25-9DF7F5DC9877}" presName="hierChild3" presStyleCnt="0"/>
      <dgm:spPr/>
    </dgm:pt>
  </dgm:ptLst>
  <dgm:cxnLst>
    <dgm:cxn modelId="{3D4C023F-FE6D-46AD-B28F-98E70E71849B}" srcId="{7D613E08-F3D9-4536-A54B-2B926EE60A92}" destId="{E52141DF-DA85-446A-A5F2-20ED62EE9FCB}" srcOrd="0" destOrd="0" parTransId="{A387B6EF-823E-462A-85E5-06111E8D1A87}" sibTransId="{5FFBBCE4-BE59-4274-84C6-826147B78065}"/>
    <dgm:cxn modelId="{04F47863-B3DC-4E30-AE53-7EB283BF8E59}" type="presOf" srcId="{1F953A08-F9FE-4C23-AE25-9DF7F5DC9877}" destId="{9F7B2317-9BA9-4AB1-B3E8-78020DC34B8C}" srcOrd="0" destOrd="0" presId="urn:microsoft.com/office/officeart/2005/8/layout/hierarchy1"/>
    <dgm:cxn modelId="{FA7E7F73-328C-41F3-A4D7-AC880CC91740}" type="presOf" srcId="{7A65BC99-17D7-45A1-99FE-863BE36FE9AC}" destId="{B12D15E4-7B82-4F67-86F1-F00E376B8D03}" srcOrd="0" destOrd="0" presId="urn:microsoft.com/office/officeart/2005/8/layout/hierarchy1"/>
    <dgm:cxn modelId="{3E869953-1DD1-4EDC-8189-97C32BBB0327}" srcId="{E52141DF-DA85-446A-A5F2-20ED62EE9FCB}" destId="{FAEC9765-A421-4673-BD61-98581CC24422}" srcOrd="0" destOrd="0" parTransId="{7A65BC99-17D7-45A1-99FE-863BE36FE9AC}" sibTransId="{C345F7E4-53E5-45E5-AC84-56EC7E0FE0F6}"/>
    <dgm:cxn modelId="{9C0D68A8-78AE-4E88-A654-7DF178EF0CE3}" srcId="{E52141DF-DA85-446A-A5F2-20ED62EE9FCB}" destId="{1F953A08-F9FE-4C23-AE25-9DF7F5DC9877}" srcOrd="1" destOrd="0" parTransId="{69590DA3-5473-4AD8-BB4A-20308BE6FCA3}" sibTransId="{8363B557-E578-45A8-BEB3-33B455EE1132}"/>
    <dgm:cxn modelId="{21FA5FB7-9A26-42FC-BFB8-80CEDEA9BA9D}" type="presOf" srcId="{E52141DF-DA85-446A-A5F2-20ED62EE9FCB}" destId="{D88F8A4D-BC12-41C8-900A-9D5F8EBC95EB}" srcOrd="0" destOrd="0" presId="urn:microsoft.com/office/officeart/2005/8/layout/hierarchy1"/>
    <dgm:cxn modelId="{1B02EBCD-C8ED-41D4-BE7B-0D0E56D482EE}" type="presOf" srcId="{FAEC9765-A421-4673-BD61-98581CC24422}" destId="{6E071FB5-8597-4AC3-9DBE-37E52B8AE550}" srcOrd="0" destOrd="0" presId="urn:microsoft.com/office/officeart/2005/8/layout/hierarchy1"/>
    <dgm:cxn modelId="{E40377E7-E99D-489F-B5B6-52493BD9D2ED}" type="presOf" srcId="{69590DA3-5473-4AD8-BB4A-20308BE6FCA3}" destId="{812AC5BF-184D-46D4-BB07-8CDA372EAF40}" srcOrd="0" destOrd="0" presId="urn:microsoft.com/office/officeart/2005/8/layout/hierarchy1"/>
    <dgm:cxn modelId="{EB41DFF7-2CA5-4C1E-BFCB-41BD2B1E0122}" type="presOf" srcId="{7D613E08-F3D9-4536-A54B-2B926EE60A92}" destId="{ABC29B48-0E6D-4DD6-BC5E-4678E2A3F82D}" srcOrd="0" destOrd="0" presId="urn:microsoft.com/office/officeart/2005/8/layout/hierarchy1"/>
    <dgm:cxn modelId="{635D2AF8-9AB0-4AD0-8AE6-478EF8CC2663}" type="presParOf" srcId="{ABC29B48-0E6D-4DD6-BC5E-4678E2A3F82D}" destId="{17D5D2AC-17DD-48BB-9AF7-E6F1136163DA}" srcOrd="0" destOrd="0" presId="urn:microsoft.com/office/officeart/2005/8/layout/hierarchy1"/>
    <dgm:cxn modelId="{98A2B98C-A72F-4327-BD6F-A152915DAAEE}" type="presParOf" srcId="{17D5D2AC-17DD-48BB-9AF7-E6F1136163DA}" destId="{637C8C05-8E0A-4280-A272-49AD60750100}" srcOrd="0" destOrd="0" presId="urn:microsoft.com/office/officeart/2005/8/layout/hierarchy1"/>
    <dgm:cxn modelId="{EF52DAC9-7443-4308-9C4C-931F24D1A068}" type="presParOf" srcId="{637C8C05-8E0A-4280-A272-49AD60750100}" destId="{FF120828-6618-4C3E-B7F6-D8EC36BF54DC}" srcOrd="0" destOrd="0" presId="urn:microsoft.com/office/officeart/2005/8/layout/hierarchy1"/>
    <dgm:cxn modelId="{5CB97F63-DC87-4CF1-BB9D-E48BE4A408A1}" type="presParOf" srcId="{637C8C05-8E0A-4280-A272-49AD60750100}" destId="{D88F8A4D-BC12-41C8-900A-9D5F8EBC95EB}" srcOrd="1" destOrd="0" presId="urn:microsoft.com/office/officeart/2005/8/layout/hierarchy1"/>
    <dgm:cxn modelId="{A7FDC778-46FF-43E8-8E4B-7404A9FDB77D}" type="presParOf" srcId="{17D5D2AC-17DD-48BB-9AF7-E6F1136163DA}" destId="{95718796-2315-45A1-B392-91E7F806748B}" srcOrd="1" destOrd="0" presId="urn:microsoft.com/office/officeart/2005/8/layout/hierarchy1"/>
    <dgm:cxn modelId="{1FA03EFC-F3D7-4023-9801-E3BE65D75F19}" type="presParOf" srcId="{95718796-2315-45A1-B392-91E7F806748B}" destId="{B12D15E4-7B82-4F67-86F1-F00E376B8D03}" srcOrd="0" destOrd="0" presId="urn:microsoft.com/office/officeart/2005/8/layout/hierarchy1"/>
    <dgm:cxn modelId="{3F62629A-611A-44CF-9CE5-E0012B64E49D}" type="presParOf" srcId="{95718796-2315-45A1-B392-91E7F806748B}" destId="{88B326A4-8925-4BA5-81A1-F8E2C047F4FD}" srcOrd="1" destOrd="0" presId="urn:microsoft.com/office/officeart/2005/8/layout/hierarchy1"/>
    <dgm:cxn modelId="{6214BA77-CB11-4BC9-B9BD-D117953670B6}" type="presParOf" srcId="{88B326A4-8925-4BA5-81A1-F8E2C047F4FD}" destId="{D81927E8-9E4C-4A3F-BABF-1995839913BB}" srcOrd="0" destOrd="0" presId="urn:microsoft.com/office/officeart/2005/8/layout/hierarchy1"/>
    <dgm:cxn modelId="{01B55963-DC85-4858-84D3-1BED0EAC8564}" type="presParOf" srcId="{D81927E8-9E4C-4A3F-BABF-1995839913BB}" destId="{664C5063-7003-4AC4-A3D8-2C3323162151}" srcOrd="0" destOrd="0" presId="urn:microsoft.com/office/officeart/2005/8/layout/hierarchy1"/>
    <dgm:cxn modelId="{FEEE6093-1A43-4D29-9FA9-C8161B24E2B6}" type="presParOf" srcId="{D81927E8-9E4C-4A3F-BABF-1995839913BB}" destId="{6E071FB5-8597-4AC3-9DBE-37E52B8AE550}" srcOrd="1" destOrd="0" presId="urn:microsoft.com/office/officeart/2005/8/layout/hierarchy1"/>
    <dgm:cxn modelId="{E92858B7-F7B4-462D-8CA7-B9BE4DBFA6F0}" type="presParOf" srcId="{88B326A4-8925-4BA5-81A1-F8E2C047F4FD}" destId="{915AC62D-AF14-493C-AEA6-A71804C925DB}" srcOrd="1" destOrd="0" presId="urn:microsoft.com/office/officeart/2005/8/layout/hierarchy1"/>
    <dgm:cxn modelId="{386921CE-8F5C-401C-8F73-406627287182}" type="presParOf" srcId="{95718796-2315-45A1-B392-91E7F806748B}" destId="{812AC5BF-184D-46D4-BB07-8CDA372EAF40}" srcOrd="2" destOrd="0" presId="urn:microsoft.com/office/officeart/2005/8/layout/hierarchy1"/>
    <dgm:cxn modelId="{D2EF8AA9-4CC7-40B8-BEA8-4280530F9DC2}" type="presParOf" srcId="{95718796-2315-45A1-B392-91E7F806748B}" destId="{5582AA2C-850A-4643-9B50-F5BB3511EC5A}" srcOrd="3" destOrd="0" presId="urn:microsoft.com/office/officeart/2005/8/layout/hierarchy1"/>
    <dgm:cxn modelId="{054299AB-519A-4A4A-92D8-4445CCA67C96}" type="presParOf" srcId="{5582AA2C-850A-4643-9B50-F5BB3511EC5A}" destId="{6C68C8F6-7139-4D00-B955-1A1C7E9EC374}" srcOrd="0" destOrd="0" presId="urn:microsoft.com/office/officeart/2005/8/layout/hierarchy1"/>
    <dgm:cxn modelId="{FA98F226-1860-41B0-A226-EC9277FC35FC}" type="presParOf" srcId="{6C68C8F6-7139-4D00-B955-1A1C7E9EC374}" destId="{4563369F-E02E-4B12-8EBE-241C93A47D0A}" srcOrd="0" destOrd="0" presId="urn:microsoft.com/office/officeart/2005/8/layout/hierarchy1"/>
    <dgm:cxn modelId="{90C50158-BDD7-4A58-A923-2DFE9A48315B}" type="presParOf" srcId="{6C68C8F6-7139-4D00-B955-1A1C7E9EC374}" destId="{9F7B2317-9BA9-4AB1-B3E8-78020DC34B8C}" srcOrd="1" destOrd="0" presId="urn:microsoft.com/office/officeart/2005/8/layout/hierarchy1"/>
    <dgm:cxn modelId="{0EE1209F-06F3-47DB-9D9E-6BFBD6F24213}" type="presParOf" srcId="{5582AA2C-850A-4643-9B50-F5BB3511EC5A}" destId="{DCA205B2-FC04-462A-B479-615F9D78EBF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6806B-CD80-4E40-A98E-E06E8F23EA2E}">
      <dsp:nvSpPr>
        <dsp:cNvPr id="0" name=""/>
        <dsp:cNvSpPr/>
      </dsp:nvSpPr>
      <dsp:spPr>
        <a:xfrm>
          <a:off x="3983885" y="1007377"/>
          <a:ext cx="1938561" cy="4610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225"/>
              </a:lnTo>
              <a:lnTo>
                <a:pt x="1938561" y="314225"/>
              </a:lnTo>
              <a:lnTo>
                <a:pt x="1938561" y="46109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D966D-1499-456F-97A0-7BC306C6EA03}">
      <dsp:nvSpPr>
        <dsp:cNvPr id="0" name=""/>
        <dsp:cNvSpPr/>
      </dsp:nvSpPr>
      <dsp:spPr>
        <a:xfrm>
          <a:off x="2048154" y="1007377"/>
          <a:ext cx="1935731" cy="461099"/>
        </a:xfrm>
        <a:custGeom>
          <a:avLst/>
          <a:gdLst/>
          <a:ahLst/>
          <a:cxnLst/>
          <a:rect l="0" t="0" r="0" b="0"/>
          <a:pathLst>
            <a:path>
              <a:moveTo>
                <a:pt x="1935731" y="0"/>
              </a:moveTo>
              <a:lnTo>
                <a:pt x="1935731" y="314225"/>
              </a:lnTo>
              <a:lnTo>
                <a:pt x="0" y="314225"/>
              </a:lnTo>
              <a:lnTo>
                <a:pt x="0" y="46109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CE6C2-7B51-487F-8AF4-6ECD408BBAB2}">
      <dsp:nvSpPr>
        <dsp:cNvPr id="0" name=""/>
        <dsp:cNvSpPr/>
      </dsp:nvSpPr>
      <dsp:spPr>
        <a:xfrm>
          <a:off x="3191164" y="621"/>
          <a:ext cx="1585442" cy="1006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DADD4-BF9A-422B-BA3A-F61B040BEB96}">
      <dsp:nvSpPr>
        <dsp:cNvPr id="0" name=""/>
        <dsp:cNvSpPr/>
      </dsp:nvSpPr>
      <dsp:spPr>
        <a:xfrm>
          <a:off x="3367325" y="167973"/>
          <a:ext cx="1585442" cy="1006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1" kern="1200" dirty="0"/>
            <a:t>Интерес</a:t>
          </a:r>
        </a:p>
      </dsp:txBody>
      <dsp:txXfrm>
        <a:off x="3396812" y="197460"/>
        <a:ext cx="1526468" cy="947781"/>
      </dsp:txXfrm>
    </dsp:sp>
    <dsp:sp modelId="{49DA8632-B74E-41A6-986B-C5075A53AC8B}">
      <dsp:nvSpPr>
        <dsp:cNvPr id="0" name=""/>
        <dsp:cNvSpPr/>
      </dsp:nvSpPr>
      <dsp:spPr>
        <a:xfrm>
          <a:off x="285752" y="1468476"/>
          <a:ext cx="3524802" cy="1006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79595-8B7A-4F34-A4C0-BC8B9A083B68}">
      <dsp:nvSpPr>
        <dsp:cNvPr id="0" name=""/>
        <dsp:cNvSpPr/>
      </dsp:nvSpPr>
      <dsp:spPr>
        <a:xfrm>
          <a:off x="461913" y="1635828"/>
          <a:ext cx="3524802" cy="1006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Непосредственный</a:t>
          </a:r>
        </a:p>
      </dsp:txBody>
      <dsp:txXfrm>
        <a:off x="491400" y="1665315"/>
        <a:ext cx="3465828" cy="947781"/>
      </dsp:txXfrm>
    </dsp:sp>
    <dsp:sp modelId="{7A047DB4-F379-40DD-BE7C-2835A5CF3EC0}">
      <dsp:nvSpPr>
        <dsp:cNvPr id="0" name=""/>
        <dsp:cNvSpPr/>
      </dsp:nvSpPr>
      <dsp:spPr>
        <a:xfrm>
          <a:off x="4162876" y="1468476"/>
          <a:ext cx="3519142" cy="1006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F4F5E-E05E-4253-B768-57D4236A16EA}">
      <dsp:nvSpPr>
        <dsp:cNvPr id="0" name=""/>
        <dsp:cNvSpPr/>
      </dsp:nvSpPr>
      <dsp:spPr>
        <a:xfrm>
          <a:off x="4339036" y="1635828"/>
          <a:ext cx="3519142" cy="1006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Опосредованный</a:t>
          </a:r>
        </a:p>
      </dsp:txBody>
      <dsp:txXfrm>
        <a:off x="4368523" y="1665315"/>
        <a:ext cx="3460168" cy="947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B1DE73-1425-46EC-86B8-90E74D698746}">
      <dsp:nvSpPr>
        <dsp:cNvPr id="0" name=""/>
        <dsp:cNvSpPr/>
      </dsp:nvSpPr>
      <dsp:spPr>
        <a:xfrm>
          <a:off x="3712752" y="1670427"/>
          <a:ext cx="1785940" cy="682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692"/>
              </a:lnTo>
              <a:lnTo>
                <a:pt x="1785940" y="427692"/>
              </a:lnTo>
              <a:lnTo>
                <a:pt x="1785940" y="6824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75A2E-839F-4A69-96D0-9351BFAC348E}">
      <dsp:nvSpPr>
        <dsp:cNvPr id="0" name=""/>
        <dsp:cNvSpPr/>
      </dsp:nvSpPr>
      <dsp:spPr>
        <a:xfrm>
          <a:off x="2141111" y="1670427"/>
          <a:ext cx="1571640" cy="682473"/>
        </a:xfrm>
        <a:custGeom>
          <a:avLst/>
          <a:gdLst/>
          <a:ahLst/>
          <a:cxnLst/>
          <a:rect l="0" t="0" r="0" b="0"/>
          <a:pathLst>
            <a:path>
              <a:moveTo>
                <a:pt x="1571640" y="0"/>
              </a:moveTo>
              <a:lnTo>
                <a:pt x="1571640" y="427692"/>
              </a:lnTo>
              <a:lnTo>
                <a:pt x="0" y="427692"/>
              </a:lnTo>
              <a:lnTo>
                <a:pt x="0" y="6824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0A2AB-5B08-4712-A12B-F25A23196D27}">
      <dsp:nvSpPr>
        <dsp:cNvPr id="0" name=""/>
        <dsp:cNvSpPr/>
      </dsp:nvSpPr>
      <dsp:spPr>
        <a:xfrm>
          <a:off x="2337620" y="-75989"/>
          <a:ext cx="2750262" cy="1746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DDA7EF-C1FA-4CF2-A5BD-12255A6F2608}">
      <dsp:nvSpPr>
        <dsp:cNvPr id="0" name=""/>
        <dsp:cNvSpPr/>
      </dsp:nvSpPr>
      <dsp:spPr>
        <a:xfrm>
          <a:off x="2643205" y="214316"/>
          <a:ext cx="2750262" cy="17464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Причины поведения</a:t>
          </a:r>
        </a:p>
      </dsp:txBody>
      <dsp:txXfrm>
        <a:off x="2694356" y="265467"/>
        <a:ext cx="2647960" cy="1644114"/>
      </dsp:txXfrm>
    </dsp:sp>
    <dsp:sp modelId="{8891CA8E-5A01-4F65-8E6D-9B2388F576E4}">
      <dsp:nvSpPr>
        <dsp:cNvPr id="0" name=""/>
        <dsp:cNvSpPr/>
      </dsp:nvSpPr>
      <dsp:spPr>
        <a:xfrm>
          <a:off x="765980" y="2352901"/>
          <a:ext cx="2750262" cy="1746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71E45E-A354-476E-ADF3-06259EF40F60}">
      <dsp:nvSpPr>
        <dsp:cNvPr id="0" name=""/>
        <dsp:cNvSpPr/>
      </dsp:nvSpPr>
      <dsp:spPr>
        <a:xfrm>
          <a:off x="1071565" y="2643206"/>
          <a:ext cx="2750262" cy="17464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Диспозиционная мотивация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(внутренняя)</a:t>
          </a:r>
        </a:p>
      </dsp:txBody>
      <dsp:txXfrm>
        <a:off x="1122716" y="2694357"/>
        <a:ext cx="2647960" cy="1644114"/>
      </dsp:txXfrm>
    </dsp:sp>
    <dsp:sp modelId="{626CEFAA-D338-46E2-BCD2-94136F11BF0A}">
      <dsp:nvSpPr>
        <dsp:cNvPr id="0" name=""/>
        <dsp:cNvSpPr/>
      </dsp:nvSpPr>
      <dsp:spPr>
        <a:xfrm>
          <a:off x="4123561" y="2352901"/>
          <a:ext cx="2750262" cy="1746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9D0A2D-DD63-4F71-BD6C-640EB116D9F7}">
      <dsp:nvSpPr>
        <dsp:cNvPr id="0" name=""/>
        <dsp:cNvSpPr/>
      </dsp:nvSpPr>
      <dsp:spPr>
        <a:xfrm>
          <a:off x="4429146" y="2643206"/>
          <a:ext cx="2750262" cy="17464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Ситуационная мотивация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(внешняя)</a:t>
          </a:r>
        </a:p>
      </dsp:txBody>
      <dsp:txXfrm>
        <a:off x="4480297" y="2694357"/>
        <a:ext cx="2647960" cy="16441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B02A8-0942-4733-9F25-24E1DBA8700B}">
      <dsp:nvSpPr>
        <dsp:cNvPr id="0" name=""/>
        <dsp:cNvSpPr/>
      </dsp:nvSpPr>
      <dsp:spPr>
        <a:xfrm rot="5400000">
          <a:off x="-159778" y="159842"/>
          <a:ext cx="1065187" cy="7456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-5400000">
        <a:off x="1" y="372878"/>
        <a:ext cx="745630" cy="319557"/>
      </dsp:txXfrm>
    </dsp:sp>
    <dsp:sp modelId="{026E3DA7-E913-4540-BB4B-36DAA826FB0B}">
      <dsp:nvSpPr>
        <dsp:cNvPr id="0" name=""/>
        <dsp:cNvSpPr/>
      </dsp:nvSpPr>
      <dsp:spPr>
        <a:xfrm rot="5400000">
          <a:off x="3777124" y="-3031429"/>
          <a:ext cx="692371" cy="67553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500" b="1" kern="1200" dirty="0"/>
            <a:t>Сила</a:t>
          </a:r>
        </a:p>
      </dsp:txBody>
      <dsp:txXfrm rot="-5400000">
        <a:off x="745631" y="33863"/>
        <a:ext cx="6721560" cy="624773"/>
      </dsp:txXfrm>
    </dsp:sp>
    <dsp:sp modelId="{E575BB7E-501A-462B-9680-569D64966000}">
      <dsp:nvSpPr>
        <dsp:cNvPr id="0" name=""/>
        <dsp:cNvSpPr/>
      </dsp:nvSpPr>
      <dsp:spPr>
        <a:xfrm rot="5400000">
          <a:off x="-159778" y="1020226"/>
          <a:ext cx="1065187" cy="7456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-5400000">
        <a:off x="1" y="1233262"/>
        <a:ext cx="745630" cy="319557"/>
      </dsp:txXfrm>
    </dsp:sp>
    <dsp:sp modelId="{9455F024-BDA1-4738-8F57-9AFDD087743B}">
      <dsp:nvSpPr>
        <dsp:cNvPr id="0" name=""/>
        <dsp:cNvSpPr/>
      </dsp:nvSpPr>
      <dsp:spPr>
        <a:xfrm rot="5400000">
          <a:off x="3777124" y="-2171045"/>
          <a:ext cx="692371" cy="67553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500" b="1" kern="1200" dirty="0"/>
            <a:t>Периодичность возникновения</a:t>
          </a:r>
        </a:p>
      </dsp:txBody>
      <dsp:txXfrm rot="-5400000">
        <a:off x="745631" y="894247"/>
        <a:ext cx="6721560" cy="624773"/>
      </dsp:txXfrm>
    </dsp:sp>
    <dsp:sp modelId="{FE4D9FB8-8F98-4A2D-BE8B-E0854260F609}">
      <dsp:nvSpPr>
        <dsp:cNvPr id="0" name=""/>
        <dsp:cNvSpPr/>
      </dsp:nvSpPr>
      <dsp:spPr>
        <a:xfrm rot="5400000">
          <a:off x="-159778" y="1880609"/>
          <a:ext cx="1065187" cy="7456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-5400000">
        <a:off x="1" y="2093645"/>
        <a:ext cx="745630" cy="319557"/>
      </dsp:txXfrm>
    </dsp:sp>
    <dsp:sp modelId="{560413FD-176A-484B-84D6-8323A93CA06A}">
      <dsp:nvSpPr>
        <dsp:cNvPr id="0" name=""/>
        <dsp:cNvSpPr/>
      </dsp:nvSpPr>
      <dsp:spPr>
        <a:xfrm rot="5400000">
          <a:off x="3777124" y="-1310662"/>
          <a:ext cx="692371" cy="67553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500" b="1" kern="1200" dirty="0"/>
            <a:t>Способ удовлетворения</a:t>
          </a:r>
        </a:p>
      </dsp:txBody>
      <dsp:txXfrm rot="-5400000">
        <a:off x="745631" y="1754630"/>
        <a:ext cx="6721560" cy="6247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441F78-CB53-4832-8A1B-BA8888111891}">
      <dsp:nvSpPr>
        <dsp:cNvPr id="0" name=""/>
        <dsp:cNvSpPr/>
      </dsp:nvSpPr>
      <dsp:spPr>
        <a:xfrm>
          <a:off x="2917140" y="1225426"/>
          <a:ext cx="1177635" cy="560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928"/>
              </a:lnTo>
              <a:lnTo>
                <a:pt x="1177635" y="381928"/>
              </a:lnTo>
              <a:lnTo>
                <a:pt x="1177635" y="56044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3D117-648E-47C3-B567-CD3062AC0A9A}">
      <dsp:nvSpPr>
        <dsp:cNvPr id="0" name=""/>
        <dsp:cNvSpPr/>
      </dsp:nvSpPr>
      <dsp:spPr>
        <a:xfrm>
          <a:off x="1739504" y="1225426"/>
          <a:ext cx="1177635" cy="560447"/>
        </a:xfrm>
        <a:custGeom>
          <a:avLst/>
          <a:gdLst/>
          <a:ahLst/>
          <a:cxnLst/>
          <a:rect l="0" t="0" r="0" b="0"/>
          <a:pathLst>
            <a:path>
              <a:moveTo>
                <a:pt x="1177635" y="0"/>
              </a:moveTo>
              <a:lnTo>
                <a:pt x="1177635" y="381928"/>
              </a:lnTo>
              <a:lnTo>
                <a:pt x="0" y="381928"/>
              </a:lnTo>
              <a:lnTo>
                <a:pt x="0" y="56044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E78B7-3385-4DBE-9740-039714F557C8}">
      <dsp:nvSpPr>
        <dsp:cNvPr id="0" name=""/>
        <dsp:cNvSpPr/>
      </dsp:nvSpPr>
      <dsp:spPr>
        <a:xfrm>
          <a:off x="1500197" y="1755"/>
          <a:ext cx="2833886" cy="1223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41AC4-A7EA-4A88-A043-1D7519978BBC}">
      <dsp:nvSpPr>
        <dsp:cNvPr id="0" name=""/>
        <dsp:cNvSpPr/>
      </dsp:nvSpPr>
      <dsp:spPr>
        <a:xfrm>
          <a:off x="1714312" y="205165"/>
          <a:ext cx="2833886" cy="12236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Цели</a:t>
          </a:r>
        </a:p>
      </dsp:txBody>
      <dsp:txXfrm>
        <a:off x="1750152" y="241005"/>
        <a:ext cx="2762206" cy="1151990"/>
      </dsp:txXfrm>
    </dsp:sp>
    <dsp:sp modelId="{63F589AD-ABF1-41AE-BED4-B23DD44B4937}">
      <dsp:nvSpPr>
        <dsp:cNvPr id="0" name=""/>
        <dsp:cNvSpPr/>
      </dsp:nvSpPr>
      <dsp:spPr>
        <a:xfrm>
          <a:off x="775984" y="1785873"/>
          <a:ext cx="1927040" cy="1223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8A694-293F-4995-BB0C-A3C74009E6E0}">
      <dsp:nvSpPr>
        <dsp:cNvPr id="0" name=""/>
        <dsp:cNvSpPr/>
      </dsp:nvSpPr>
      <dsp:spPr>
        <a:xfrm>
          <a:off x="990099" y="1989283"/>
          <a:ext cx="1927040" cy="12236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Цель деятельности</a:t>
          </a:r>
        </a:p>
      </dsp:txBody>
      <dsp:txXfrm>
        <a:off x="1025939" y="2025123"/>
        <a:ext cx="1855360" cy="1151990"/>
      </dsp:txXfrm>
    </dsp:sp>
    <dsp:sp modelId="{A0F6D842-B59A-47A1-B365-54002F8EC3EA}">
      <dsp:nvSpPr>
        <dsp:cNvPr id="0" name=""/>
        <dsp:cNvSpPr/>
      </dsp:nvSpPr>
      <dsp:spPr>
        <a:xfrm>
          <a:off x="3131255" y="1785873"/>
          <a:ext cx="1927040" cy="1223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0B84C-61DD-4588-9C2D-01227C9AB975}">
      <dsp:nvSpPr>
        <dsp:cNvPr id="0" name=""/>
        <dsp:cNvSpPr/>
      </dsp:nvSpPr>
      <dsp:spPr>
        <a:xfrm>
          <a:off x="3345371" y="1989283"/>
          <a:ext cx="1927040" cy="12236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Жизненная цель</a:t>
          </a:r>
        </a:p>
      </dsp:txBody>
      <dsp:txXfrm>
        <a:off x="3381211" y="2025123"/>
        <a:ext cx="1855360" cy="11519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D444B-97D9-4131-9B90-9327E03CA5A4}">
      <dsp:nvSpPr>
        <dsp:cNvPr id="0" name=""/>
        <dsp:cNvSpPr/>
      </dsp:nvSpPr>
      <dsp:spPr>
        <a:xfrm rot="5400000">
          <a:off x="-265780" y="268788"/>
          <a:ext cx="1771868" cy="12403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/>
        </a:p>
      </dsp:txBody>
      <dsp:txXfrm rot="-5400000">
        <a:off x="0" y="623162"/>
        <a:ext cx="1240308" cy="531560"/>
      </dsp:txXfrm>
    </dsp:sp>
    <dsp:sp modelId="{E52A76B8-4AD1-478C-BAE0-BD3268EF6E77}">
      <dsp:nvSpPr>
        <dsp:cNvPr id="0" name=""/>
        <dsp:cNvSpPr/>
      </dsp:nvSpPr>
      <dsp:spPr>
        <a:xfrm rot="5400000">
          <a:off x="4159096" y="-2915780"/>
          <a:ext cx="1151714" cy="6989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Широта</a:t>
          </a:r>
          <a:r>
            <a:rPr lang="ru-RU" sz="2400" kern="1200" dirty="0"/>
            <a:t> – разнообразие факторов</a:t>
          </a:r>
        </a:p>
      </dsp:txBody>
      <dsp:txXfrm rot="-5400000">
        <a:off x="1240308" y="59230"/>
        <a:ext cx="6933069" cy="1039270"/>
      </dsp:txXfrm>
    </dsp:sp>
    <dsp:sp modelId="{21646701-0AD5-4008-8976-CF7973BC619E}">
      <dsp:nvSpPr>
        <dsp:cNvPr id="0" name=""/>
        <dsp:cNvSpPr/>
      </dsp:nvSpPr>
      <dsp:spPr>
        <a:xfrm rot="5400000">
          <a:off x="-265780" y="1848408"/>
          <a:ext cx="1771868" cy="12403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/>
        </a:p>
      </dsp:txBody>
      <dsp:txXfrm rot="-5400000">
        <a:off x="0" y="2202782"/>
        <a:ext cx="1240308" cy="531560"/>
      </dsp:txXfrm>
    </dsp:sp>
    <dsp:sp modelId="{F8059219-4149-483B-B665-BE92684B739D}">
      <dsp:nvSpPr>
        <dsp:cNvPr id="0" name=""/>
        <dsp:cNvSpPr/>
      </dsp:nvSpPr>
      <dsp:spPr>
        <a:xfrm rot="5400000">
          <a:off x="4159096" y="-1336160"/>
          <a:ext cx="1151714" cy="6989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Гибкость</a:t>
          </a:r>
          <a:r>
            <a:rPr lang="ru-RU" sz="2400" kern="1200" dirty="0"/>
            <a:t> –использование разнообразных средств удовлетворения мотива</a:t>
          </a:r>
        </a:p>
      </dsp:txBody>
      <dsp:txXfrm rot="-5400000">
        <a:off x="1240308" y="1638850"/>
        <a:ext cx="6933069" cy="1039270"/>
      </dsp:txXfrm>
    </dsp:sp>
    <dsp:sp modelId="{01CD9C8B-E477-435F-9BAE-144ACA011E22}">
      <dsp:nvSpPr>
        <dsp:cNvPr id="0" name=""/>
        <dsp:cNvSpPr/>
      </dsp:nvSpPr>
      <dsp:spPr>
        <a:xfrm rot="5400000">
          <a:off x="-265780" y="3428028"/>
          <a:ext cx="1771868" cy="12403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/>
        </a:p>
      </dsp:txBody>
      <dsp:txXfrm rot="-5400000">
        <a:off x="0" y="3782402"/>
        <a:ext cx="1240308" cy="531560"/>
      </dsp:txXfrm>
    </dsp:sp>
    <dsp:sp modelId="{051C41B8-25B0-4AE5-B3CC-E16526E1E4D8}">
      <dsp:nvSpPr>
        <dsp:cNvPr id="0" name=""/>
        <dsp:cNvSpPr/>
      </dsp:nvSpPr>
      <dsp:spPr>
        <a:xfrm rot="5400000">
          <a:off x="4159096" y="243459"/>
          <a:ext cx="1151714" cy="6989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 err="1"/>
            <a:t>Иерархизированность</a:t>
          </a:r>
          <a:r>
            <a:rPr lang="ru-RU" sz="2400" b="1" kern="1200" dirty="0"/>
            <a:t> </a:t>
          </a:r>
          <a:r>
            <a:rPr lang="ru-RU" sz="2400" kern="1200" dirty="0"/>
            <a:t>–различие </a:t>
          </a:r>
          <a:r>
            <a:rPr lang="ru-RU" sz="2400" b="0" kern="1200" dirty="0"/>
            <a:t>в силе и частоте актуализации мотивационных образований </a:t>
          </a:r>
        </a:p>
      </dsp:txBody>
      <dsp:txXfrm rot="-5400000">
        <a:off x="1240308" y="3218469"/>
        <a:ext cx="6933069" cy="10392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AC5BF-184D-46D4-BB07-8CDA372EAF40}">
      <dsp:nvSpPr>
        <dsp:cNvPr id="0" name=""/>
        <dsp:cNvSpPr/>
      </dsp:nvSpPr>
      <dsp:spPr>
        <a:xfrm>
          <a:off x="3663480" y="1637512"/>
          <a:ext cx="1856874" cy="86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395"/>
              </a:lnTo>
              <a:lnTo>
                <a:pt x="1856874" y="610395"/>
              </a:lnTo>
              <a:lnTo>
                <a:pt x="1856874" y="8602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D15E4-7B82-4F67-86F1-F00E376B8D03}">
      <dsp:nvSpPr>
        <dsp:cNvPr id="0" name=""/>
        <dsp:cNvSpPr/>
      </dsp:nvSpPr>
      <dsp:spPr>
        <a:xfrm>
          <a:off x="2223852" y="1637512"/>
          <a:ext cx="1439627" cy="860255"/>
        </a:xfrm>
        <a:custGeom>
          <a:avLst/>
          <a:gdLst/>
          <a:ahLst/>
          <a:cxnLst/>
          <a:rect l="0" t="0" r="0" b="0"/>
          <a:pathLst>
            <a:path>
              <a:moveTo>
                <a:pt x="1439627" y="0"/>
              </a:moveTo>
              <a:lnTo>
                <a:pt x="1439627" y="610395"/>
              </a:lnTo>
              <a:lnTo>
                <a:pt x="0" y="610395"/>
              </a:lnTo>
              <a:lnTo>
                <a:pt x="0" y="8602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20828-6618-4C3E-B7F6-D8EC36BF54DC}">
      <dsp:nvSpPr>
        <dsp:cNvPr id="0" name=""/>
        <dsp:cNvSpPr/>
      </dsp:nvSpPr>
      <dsp:spPr>
        <a:xfrm>
          <a:off x="2314911" y="-75170"/>
          <a:ext cx="2697138" cy="171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F8A4D-BC12-41C8-900A-9D5F8EBC95EB}">
      <dsp:nvSpPr>
        <dsp:cNvPr id="0" name=""/>
        <dsp:cNvSpPr/>
      </dsp:nvSpPr>
      <dsp:spPr>
        <a:xfrm>
          <a:off x="2614593" y="209527"/>
          <a:ext cx="2697138" cy="1712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Мотивы</a:t>
          </a:r>
        </a:p>
      </dsp:txBody>
      <dsp:txXfrm>
        <a:off x="2664756" y="259690"/>
        <a:ext cx="2596812" cy="1612356"/>
      </dsp:txXfrm>
    </dsp:sp>
    <dsp:sp modelId="{664C5063-7003-4AC4-A3D8-2C3323162151}">
      <dsp:nvSpPr>
        <dsp:cNvPr id="0" name=""/>
        <dsp:cNvSpPr/>
      </dsp:nvSpPr>
      <dsp:spPr>
        <a:xfrm>
          <a:off x="875283" y="2497767"/>
          <a:ext cx="2697138" cy="171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71FB5-8597-4AC3-9DBE-37E52B8AE550}">
      <dsp:nvSpPr>
        <dsp:cNvPr id="0" name=""/>
        <dsp:cNvSpPr/>
      </dsp:nvSpPr>
      <dsp:spPr>
        <a:xfrm>
          <a:off x="1174965" y="2782465"/>
          <a:ext cx="2697138" cy="1712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 err="1"/>
            <a:t>Просоциальные</a:t>
          </a:r>
          <a:endParaRPr lang="ru-RU" sz="2400" b="1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Альтруистические</a:t>
          </a:r>
        </a:p>
      </dsp:txBody>
      <dsp:txXfrm>
        <a:off x="1225128" y="2832628"/>
        <a:ext cx="2596812" cy="1612356"/>
      </dsp:txXfrm>
    </dsp:sp>
    <dsp:sp modelId="{4563369F-E02E-4B12-8EBE-241C93A47D0A}">
      <dsp:nvSpPr>
        <dsp:cNvPr id="0" name=""/>
        <dsp:cNvSpPr/>
      </dsp:nvSpPr>
      <dsp:spPr>
        <a:xfrm>
          <a:off x="4171786" y="2497767"/>
          <a:ext cx="2697138" cy="1712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7B2317-9BA9-4AB1-B3E8-78020DC34B8C}">
      <dsp:nvSpPr>
        <dsp:cNvPr id="0" name=""/>
        <dsp:cNvSpPr/>
      </dsp:nvSpPr>
      <dsp:spPr>
        <a:xfrm>
          <a:off x="4471468" y="2782465"/>
          <a:ext cx="2697138" cy="1712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Агрессия</a:t>
          </a:r>
        </a:p>
      </dsp:txBody>
      <dsp:txXfrm>
        <a:off x="4521631" y="2832628"/>
        <a:ext cx="2596812" cy="1612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88102-DFED-4A68-9EB4-28F309E03E9B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BF0DF-1362-4B89-ACAC-CB2C3EBC6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DC229C5-E2BB-40CC-87D9-DE0FBA266EA1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CF58-E643-46B8-8DF3-3C95E6D4A859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4966-722E-46CD-BD63-5DB4A558121D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70DA-812C-43EC-B59D-D5BEB7D6ECD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E9B7413-2946-4BE5-926F-28C2FCEECA30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F64C-DCFB-4A7C-ADD8-65F4F7AFD25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0732-1030-4BEF-9A98-EAC06DB270F4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F28B-F046-40D5-8F3B-92459045D2F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72B-9C6B-4705-9694-C33E3F3A4C68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3368-9667-4C30-A22B-2F5599D85E77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72DD-B017-4BFD-A9F9-706B0BCF1D6E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77434FF-A022-4B0B-9062-B3E83AF0893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Потребности и мотивы поведения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Лектор: кандидат социологических наук, доцент Л.К. </a:t>
            </a:r>
            <a:r>
              <a:rPr kumimoji="0" lang="ru-RU" sz="1700" b="1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Качалов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Убеждение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Это система мотивов личности, побуждающих ее поступать в соответствии со своими взглядами, принципами, мировоззрением</a:t>
            </a:r>
          </a:p>
          <a:p>
            <a:r>
              <a:rPr lang="ru-RU" b="1" dirty="0"/>
              <a:t>В основе убеждений лежат осознанные потребности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Мотив и мотивация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Мотив — это побуждения к деятельности, связанные с удовлетворением потребности субъекта</a:t>
            </a:r>
          </a:p>
          <a:p>
            <a:r>
              <a:rPr lang="ru-RU" b="1" dirty="0"/>
              <a:t>Термин «мотивация» имеет два смысла: </a:t>
            </a:r>
          </a:p>
          <a:p>
            <a:pPr>
              <a:buNone/>
            </a:pPr>
            <a:r>
              <a:rPr lang="ru-RU" b="1" dirty="0"/>
              <a:t>1) обозначение системы факторов, детерминирующих поведение </a:t>
            </a:r>
          </a:p>
          <a:p>
            <a:pPr>
              <a:buNone/>
            </a:pPr>
            <a:r>
              <a:rPr lang="ru-RU" dirty="0"/>
              <a:t>2</a:t>
            </a:r>
            <a:r>
              <a:rPr lang="ru-RU"/>
              <a:t>) </a:t>
            </a:r>
            <a:r>
              <a:rPr lang="ru-RU" b="1"/>
              <a:t>характеристика процесса, который стимулирует и поддерживает поведенческую активность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Мотивация поведения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1357298"/>
          <a:ext cx="7972452" cy="4584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Двойная стрелка влево/вправо 8"/>
          <p:cNvSpPr/>
          <p:nvPr/>
        </p:nvSpPr>
        <p:spPr>
          <a:xfrm>
            <a:off x="4357686" y="5500702"/>
            <a:ext cx="428628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Характеристики потребностей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1500173"/>
          <a:ext cx="7500990" cy="2786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485776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Предметное содержание потребности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Побуждение к деятельности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Побуждающим к деятельности фактором является цель</a:t>
            </a:r>
          </a:p>
          <a:p>
            <a:r>
              <a:rPr lang="ru-RU" b="1" dirty="0"/>
              <a:t>Цель – осознаваемый  результат, на достижение которого в данный момент направлено действие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3143248"/>
          <a:ext cx="604839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Параметры мотивационной сферы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Античность и Средневековье</a:t>
            </a:r>
          </a:p>
          <a:p>
            <a:r>
              <a:rPr lang="ru-RU" dirty="0"/>
              <a:t>   Теории делятся на два вида: рациональные и иррациональные</a:t>
            </a:r>
          </a:p>
          <a:p>
            <a:r>
              <a:rPr lang="ru-RU" b="1" dirty="0"/>
              <a:t>Рациональные теории мотивации</a:t>
            </a:r>
          </a:p>
          <a:p>
            <a:pPr>
              <a:buNone/>
            </a:pPr>
            <a:r>
              <a:rPr lang="ru-RU" dirty="0"/>
              <a:t>Аристотель и другие греческие философы, теологи средневековья. Человек - особое существо, наделённое разумом. Всё, что не побуждает действовать человека, - рационально</a:t>
            </a:r>
          </a:p>
          <a:p>
            <a:pPr>
              <a:buNone/>
            </a:pPr>
            <a:r>
              <a:rPr lang="ru-RU" dirty="0"/>
              <a:t>Силой своего разума человек имеет волю и свободу выбора, ставит цели и достигает результата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Иррациональные теории мотивации</a:t>
            </a:r>
          </a:p>
          <a:p>
            <a:endParaRPr lang="ru-RU" dirty="0"/>
          </a:p>
          <a:p>
            <a:r>
              <a:rPr lang="ru-RU" dirty="0"/>
              <a:t>Описывали  поведение животных, которое несвободно, неразумно, управляется тёмными, неосознаваемыми силами, имеющими свои истоки в органических потребностях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b="1" dirty="0"/>
              <a:t>Теория принятия решения и теория автомата  </a:t>
            </a:r>
            <a:r>
              <a:rPr lang="ru-RU" dirty="0"/>
              <a:t>(17-18 в)</a:t>
            </a:r>
          </a:p>
          <a:p>
            <a:pPr algn="just"/>
            <a:r>
              <a:rPr lang="ru-RU" b="1" dirty="0"/>
              <a:t>Теория принятия решения </a:t>
            </a:r>
            <a:r>
              <a:rPr lang="ru-RU" dirty="0"/>
              <a:t>объясняет</a:t>
            </a:r>
            <a:r>
              <a:rPr lang="ru-RU" b="1" dirty="0"/>
              <a:t> </a:t>
            </a:r>
            <a:r>
              <a:rPr lang="ru-RU" dirty="0"/>
              <a:t>на рационалистической основе поведение человека (Связана  с использованием математических знаний при объяснении поведения человека. Она рассматривала проблемы выбора человека в экономике)</a:t>
            </a:r>
          </a:p>
          <a:p>
            <a:pPr algn="just"/>
            <a:r>
              <a:rPr lang="ru-RU" b="1" dirty="0"/>
              <a:t>Теория автомата</a:t>
            </a:r>
            <a:r>
              <a:rPr lang="ru-RU" dirty="0"/>
              <a:t> объясняет на иррационалистической основе поведение животного</a:t>
            </a:r>
          </a:p>
          <a:p>
            <a:pPr algn="just">
              <a:buNone/>
            </a:pPr>
            <a:r>
              <a:rPr lang="ru-RU" dirty="0"/>
              <a:t>В центре теории было учение о рефлексе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Естественнонаучные теории мотивации</a:t>
            </a:r>
          </a:p>
          <a:p>
            <a:r>
              <a:rPr lang="ru-RU" b="1" dirty="0"/>
              <a:t>Теория Ч. Дарвина позволила преодолеть антагонизмы взглядов на природу человека и животных</a:t>
            </a:r>
          </a:p>
          <a:p>
            <a:r>
              <a:rPr lang="ru-RU" b="1" dirty="0"/>
              <a:t>Изучение разумных форм поведения у животных (В. </a:t>
            </a:r>
            <a:r>
              <a:rPr lang="ru-RU" b="1" dirty="0" err="1"/>
              <a:t>Келер</a:t>
            </a:r>
            <a:r>
              <a:rPr lang="ru-RU" b="1" dirty="0"/>
              <a:t>, Э. </a:t>
            </a:r>
            <a:r>
              <a:rPr lang="ru-RU" b="1" dirty="0" err="1"/>
              <a:t>Торндайк</a:t>
            </a:r>
            <a:r>
              <a:rPr lang="ru-RU" b="1" dirty="0"/>
              <a:t>)</a:t>
            </a:r>
          </a:p>
          <a:p>
            <a:r>
              <a:rPr lang="ru-RU" b="1" dirty="0"/>
              <a:t>Изучение инстинктов у человека (3. Фрейд, У. </a:t>
            </a:r>
            <a:r>
              <a:rPr lang="ru-RU" b="1" dirty="0" err="1"/>
              <a:t>Макдугалл</a:t>
            </a:r>
            <a:r>
              <a:rPr lang="ru-RU" b="1" dirty="0"/>
              <a:t>, И. П. Павлов и др.)</a:t>
            </a:r>
          </a:p>
          <a:p>
            <a:r>
              <a:rPr lang="ru-RU" b="1" dirty="0"/>
              <a:t>Термины "потребность", "инстинкт", "рефлекс" и другие прочно заняли своё место в научном аппарате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 Понятие о направленности личности и мотивации деятельности </a:t>
            </a:r>
          </a:p>
          <a:p>
            <a:pPr>
              <a:buNone/>
            </a:pPr>
            <a:r>
              <a:rPr lang="ru-RU" dirty="0"/>
              <a:t>2. Психологические теории мотивации </a:t>
            </a:r>
          </a:p>
          <a:p>
            <a:pPr>
              <a:buNone/>
            </a:pPr>
            <a:r>
              <a:rPr lang="ru-RU" dirty="0"/>
              <a:t>3. Основные закономерности развития мотивационной сферы</a:t>
            </a:r>
          </a:p>
          <a:p>
            <a:pPr>
              <a:buNone/>
            </a:pPr>
            <a:r>
              <a:rPr lang="ru-RU" dirty="0"/>
              <a:t>4. Мотивированное поведение как характеристика личности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err="1"/>
              <a:t>Биологизаторские</a:t>
            </a:r>
            <a:r>
              <a:rPr lang="ru-RU" b="1" dirty="0"/>
              <a:t> теории</a:t>
            </a:r>
          </a:p>
          <a:p>
            <a:r>
              <a:rPr lang="ru-RU" b="1" dirty="0"/>
              <a:t>Первыми  крайней </a:t>
            </a:r>
            <a:r>
              <a:rPr lang="ru-RU" b="1" dirty="0" err="1"/>
              <a:t>биологизаторскими</a:t>
            </a:r>
            <a:r>
              <a:rPr lang="ru-RU" b="1" dirty="0"/>
              <a:t> теориями стали теории инстинкта 3. Фрейда и У. </a:t>
            </a:r>
            <a:r>
              <a:rPr lang="ru-RU" b="1" dirty="0" err="1"/>
              <a:t>Макдугалла</a:t>
            </a:r>
            <a:endParaRPr lang="ru-RU" b="1" dirty="0"/>
          </a:p>
          <a:p>
            <a:r>
              <a:rPr lang="ru-RU" b="1" dirty="0"/>
              <a:t>Они свели все формы человеческого поведения к врождённым инстинктам</a:t>
            </a:r>
          </a:p>
          <a:p>
            <a:r>
              <a:rPr lang="ru-RU" b="1" dirty="0"/>
              <a:t>Фрейд –инстинкты жизни (либидо) и смерти (стремление к разрушению, хаосу)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Макдугалл</a:t>
            </a:r>
            <a:r>
              <a:rPr lang="ru-RU" dirty="0"/>
              <a:t>   – набор  из десяти инстинктов:</a:t>
            </a:r>
          </a:p>
          <a:p>
            <a:pPr>
              <a:buNone/>
            </a:pPr>
            <a:r>
              <a:rPr lang="ru-RU" dirty="0"/>
              <a:t>- инстинкт изобретательства</a:t>
            </a:r>
          </a:p>
          <a:p>
            <a:pPr>
              <a:buNone/>
            </a:pPr>
            <a:r>
              <a:rPr lang="ru-RU" dirty="0"/>
              <a:t>- инстинкт строительства</a:t>
            </a:r>
          </a:p>
          <a:p>
            <a:pPr>
              <a:buNone/>
            </a:pPr>
            <a:r>
              <a:rPr lang="ru-RU" dirty="0"/>
              <a:t>- инстинкт любопытства</a:t>
            </a:r>
          </a:p>
          <a:p>
            <a:pPr>
              <a:buNone/>
            </a:pPr>
            <a:r>
              <a:rPr lang="ru-RU" dirty="0"/>
              <a:t>- инстинкт бегства</a:t>
            </a:r>
          </a:p>
          <a:p>
            <a:pPr>
              <a:buNone/>
            </a:pPr>
            <a:r>
              <a:rPr lang="ru-RU" dirty="0"/>
              <a:t>- инстинкт стадности</a:t>
            </a:r>
          </a:p>
          <a:p>
            <a:pPr>
              <a:buNone/>
            </a:pPr>
            <a:r>
              <a:rPr lang="ru-RU" dirty="0"/>
              <a:t>- инстинкт драчливости</a:t>
            </a:r>
          </a:p>
          <a:p>
            <a:pPr>
              <a:buNone/>
            </a:pPr>
            <a:r>
              <a:rPr lang="ru-RU" dirty="0"/>
              <a:t>- репродуктивный (родительский) инстинкт</a:t>
            </a:r>
          </a:p>
          <a:p>
            <a:pPr>
              <a:buNone/>
            </a:pPr>
            <a:r>
              <a:rPr lang="ru-RU" dirty="0"/>
              <a:t>- инстинкт отвращения</a:t>
            </a:r>
          </a:p>
          <a:p>
            <a:pPr>
              <a:buNone/>
            </a:pPr>
            <a:r>
              <a:rPr lang="ru-RU" dirty="0"/>
              <a:t>- инстинкт самоунижения</a:t>
            </a:r>
          </a:p>
          <a:p>
            <a:pPr>
              <a:buNone/>
            </a:pPr>
            <a:r>
              <a:rPr lang="ru-RU" dirty="0"/>
              <a:t>- инстинкт самоутверждения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Психологические теории мотивации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Первая половина  20 века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Поведенческая теория (</a:t>
            </a:r>
            <a:r>
              <a:rPr lang="ru-RU" b="1" dirty="0" err="1"/>
              <a:t>бихевиористская</a:t>
            </a:r>
            <a:r>
              <a:rPr lang="ru-RU" b="1" dirty="0"/>
              <a:t>) мотивации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 Теория высшей нервной деятельности И.П. Павлова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Теория«</a:t>
            </a:r>
            <a:r>
              <a:rPr lang="ru-RU" dirty="0"/>
              <a:t>гармонической</a:t>
            </a:r>
            <a:r>
              <a:rPr lang="ru-RU" b="1" dirty="0"/>
              <a:t> психологии» У. </a:t>
            </a:r>
            <a:r>
              <a:rPr lang="ru-RU" b="1" dirty="0" err="1"/>
              <a:t>Макдугалла</a:t>
            </a:r>
            <a:endParaRPr lang="ru-RU" b="1" dirty="0"/>
          </a:p>
          <a:p>
            <a:pPr>
              <a:buFont typeface="Wingdings" pitchFamily="2" charset="2"/>
              <a:buChar char="Ø"/>
            </a:pPr>
            <a:r>
              <a:rPr lang="ru-RU" b="1" dirty="0"/>
              <a:t>Теория мотивации К.Левина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Теории  мотивации в гуманистической психологии: Г. </a:t>
            </a:r>
            <a:r>
              <a:rPr lang="ru-RU" b="1" dirty="0" err="1"/>
              <a:t>Мюррея</a:t>
            </a:r>
            <a:r>
              <a:rPr lang="ru-RU" b="1" dirty="0"/>
              <a:t>, А. </a:t>
            </a:r>
            <a:r>
              <a:rPr lang="ru-RU" b="1" dirty="0" err="1"/>
              <a:t>Маслоу</a:t>
            </a:r>
            <a:r>
              <a:rPr lang="ru-RU" b="1" dirty="0"/>
              <a:t>, Г. </a:t>
            </a:r>
            <a:r>
              <a:rPr lang="ru-RU" b="1" dirty="0" err="1"/>
              <a:t>Олпорта</a:t>
            </a:r>
            <a:r>
              <a:rPr lang="ru-RU" b="1" dirty="0"/>
              <a:t>, К. </a:t>
            </a:r>
            <a:r>
              <a:rPr lang="ru-RU" b="1" dirty="0" err="1"/>
              <a:t>Роджерса</a:t>
            </a:r>
            <a:r>
              <a:rPr lang="ru-RU" b="1" dirty="0"/>
              <a:t> и др.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Мотивационная  концепция Г. </a:t>
            </a:r>
            <a:r>
              <a:rPr lang="ru-RU" b="1" dirty="0" err="1"/>
              <a:t>Мюррея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Имеются первичные потребности (органические) и вторичные (психогенные), возникающие в процессе развития и обучения: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достижения успехов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</a:t>
            </a:r>
            <a:r>
              <a:rPr lang="ru-RU" dirty="0" err="1"/>
              <a:t>аффилиации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агрессии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независимости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противодействии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уважении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унижении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защите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доминировании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Мотивационная  концепция Г. </a:t>
            </a:r>
            <a:r>
              <a:rPr lang="ru-RU" b="1" dirty="0" err="1"/>
              <a:t>Мюррея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привлечении внимания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избегании вредных воздействий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избегании неудач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покровительстве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порядке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игре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осмыслении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сексуальных отношениях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Мотивационная  концепция Г. </a:t>
            </a:r>
            <a:r>
              <a:rPr lang="ru-RU" b="1" dirty="0" err="1"/>
              <a:t>Мюррея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/>
              <a:t>потребность в помощи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во взаимопонимании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приобретении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отклонении обвинений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познании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созидании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объяснении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признании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 потребность в бережливости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Теория А. </a:t>
            </a:r>
            <a:r>
              <a:rPr lang="ru-RU" b="1" dirty="0" err="1"/>
              <a:t>Маслоу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Иерархия  человеческих потребностей, и эти потребности удовлетворяются обычно от низших к высшим:</a:t>
            </a:r>
          </a:p>
          <a:p>
            <a:r>
              <a:rPr lang="ru-RU" dirty="0"/>
              <a:t>физиологические (органические) потребности</a:t>
            </a:r>
          </a:p>
          <a:p>
            <a:r>
              <a:rPr lang="ru-RU" dirty="0"/>
              <a:t> потребность в безопасности</a:t>
            </a:r>
          </a:p>
          <a:p>
            <a:r>
              <a:rPr lang="ru-RU" dirty="0"/>
              <a:t> потребность в </a:t>
            </a:r>
            <a:r>
              <a:rPr lang="ru-RU" dirty="0" err="1"/>
              <a:t>аффилиации</a:t>
            </a:r>
            <a:endParaRPr lang="ru-RU" dirty="0"/>
          </a:p>
          <a:p>
            <a:r>
              <a:rPr lang="ru-RU" dirty="0"/>
              <a:t> потребность в уважении</a:t>
            </a:r>
          </a:p>
          <a:p>
            <a:r>
              <a:rPr lang="ru-RU" dirty="0"/>
              <a:t> познавательные потребности</a:t>
            </a:r>
          </a:p>
          <a:p>
            <a:r>
              <a:rPr lang="ru-RU" dirty="0"/>
              <a:t> эстетические потребности</a:t>
            </a:r>
          </a:p>
          <a:p>
            <a:r>
              <a:rPr lang="ru-RU" dirty="0"/>
              <a:t> потребность в </a:t>
            </a:r>
            <a:r>
              <a:rPr lang="ru-RU" dirty="0" err="1"/>
              <a:t>самоактуализации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Теории мотивации во второй половине двадцатого века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Появление  ряда новых мотивационных концепций: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Д. </a:t>
            </a:r>
            <a:r>
              <a:rPr lang="ru-RU" dirty="0" err="1"/>
              <a:t>Макклелланда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dirty="0"/>
              <a:t> Д. </a:t>
            </a:r>
            <a:r>
              <a:rPr lang="ru-RU" dirty="0" err="1"/>
              <a:t>Аткинсона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dirty="0"/>
              <a:t> Г. </a:t>
            </a:r>
            <a:r>
              <a:rPr lang="ru-RU" dirty="0" err="1"/>
              <a:t>Хекхаузена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dirty="0"/>
              <a:t>Г. </a:t>
            </a:r>
            <a:r>
              <a:rPr lang="ru-RU" dirty="0" err="1"/>
              <a:t>Келли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dirty="0"/>
              <a:t>Ю. </a:t>
            </a:r>
            <a:r>
              <a:rPr lang="ru-RU" dirty="0" err="1"/>
              <a:t>Роттера</a:t>
            </a:r>
            <a:r>
              <a:rPr lang="ru-RU" dirty="0"/>
              <a:t> и др.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Теория деятельности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А. Н. Леонтьев создал теорию деятельности</a:t>
            </a:r>
          </a:p>
          <a:p>
            <a:r>
              <a:rPr lang="ru-RU" dirty="0"/>
              <a:t>Мотивационная  сфера человека имеет свои источники в практической деятельности</a:t>
            </a:r>
          </a:p>
          <a:p>
            <a:r>
              <a:rPr lang="ru-RU" dirty="0"/>
              <a:t>Между структурой деятельности и строением мотивационной сферы человека существуют отношения изоморфизма (взаимного соответствия)</a:t>
            </a:r>
          </a:p>
          <a:p>
            <a:r>
              <a:rPr lang="ru-RU" dirty="0"/>
              <a:t>Мотивация человека претерпевает изменения под влиянием осуществляемой деятельности, поэтому корни деятельности лежат в самой деятельности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Основные закономерности развития мотивационной сферы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Формирование  и развитие мотивационной сферы у человека в рамках психологической теории деятельности</a:t>
            </a:r>
          </a:p>
          <a:p>
            <a:r>
              <a:rPr lang="ru-RU" b="1" dirty="0"/>
              <a:t>Механизм  сдвига мотива на цель (А.Н.Леонтьев)</a:t>
            </a:r>
          </a:p>
          <a:p>
            <a:r>
              <a:rPr lang="ru-RU" b="1" dirty="0"/>
              <a:t>В процессе деятельности цель, к которой стремился человек сама становится самостоятельной побудительной силой</a:t>
            </a:r>
          </a:p>
          <a:p>
            <a:r>
              <a:rPr lang="ru-RU" b="1" dirty="0"/>
              <a:t>Мотив связан с удовлетворением определенных потребностей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 Понятие о направленности личности и мотивации деятельности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/>
          </a:p>
          <a:p>
            <a:r>
              <a:rPr lang="ru-RU" b="1" dirty="0"/>
              <a:t>Направленность — это установки, ставшие свойствами личности и проявляющиеся в таких формах, как влечение, желание, стремление, интерес, склонность, идеал, мировоззрение, убеждение</a:t>
            </a:r>
          </a:p>
          <a:p>
            <a:endParaRPr lang="ru-RU" b="1" dirty="0"/>
          </a:p>
          <a:p>
            <a:r>
              <a:rPr lang="ru-RU" b="1" dirty="0"/>
              <a:t>В основе всех форм направленности личности лежат мотивы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Основные закономерности развития мотивационной сферы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В отечественной психологии формирование мотивационной сферы человека в процессе его онтогенеза рассматривается в рамках формирования интересов человека</a:t>
            </a:r>
          </a:p>
          <a:p>
            <a:r>
              <a:rPr lang="ru-RU" b="1" dirty="0"/>
              <a:t>Формирование интереса у детей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Мотивированное поведение как характеристика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Доминирующие мотивы становятся одной из основных характеристик личности</a:t>
            </a:r>
          </a:p>
          <a:p>
            <a:r>
              <a:rPr lang="ru-RU" b="1" dirty="0"/>
              <a:t>Самооценка и уровень притязаний</a:t>
            </a:r>
          </a:p>
          <a:p>
            <a:r>
              <a:rPr lang="ru-RU" b="1" dirty="0"/>
              <a:t> Уровень   притязаний –результат, которого субъект рассчитывает достичь в ходе своей деятельности</a:t>
            </a:r>
          </a:p>
          <a:p>
            <a:r>
              <a:rPr lang="ru-RU" b="1" dirty="0"/>
              <a:t>Мотивы </a:t>
            </a:r>
            <a:r>
              <a:rPr lang="ru-RU" b="1" dirty="0" err="1"/>
              <a:t>аффилиации</a:t>
            </a:r>
            <a:r>
              <a:rPr lang="ru-RU" b="1" dirty="0"/>
              <a:t> (мотив стремления к общению)</a:t>
            </a:r>
          </a:p>
          <a:p>
            <a:r>
              <a:rPr lang="ru-RU" b="1" dirty="0"/>
              <a:t>Мотив  отвержения</a:t>
            </a:r>
          </a:p>
          <a:p>
            <a:r>
              <a:rPr lang="ru-RU" b="1" dirty="0"/>
              <a:t>Мотив  власти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Мотивированное поведение как характеристика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1"/>
          <a:ext cx="8043890" cy="449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Влечение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Это наиболее примитивная, по своей сути биологическая форма направленности</a:t>
            </a:r>
          </a:p>
          <a:p>
            <a:endParaRPr lang="ru-RU" b="1" dirty="0"/>
          </a:p>
          <a:p>
            <a:r>
              <a:rPr lang="ru-RU" b="1" dirty="0"/>
              <a:t>Это  психическое состояние, выражающее недифференцированную, неосознанную или недостаточно осознанную потребность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Желание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Это осознанная потребность и влечение к чему-либо вполне определенному</a:t>
            </a:r>
          </a:p>
          <a:p>
            <a:r>
              <a:rPr lang="ru-RU" b="1" dirty="0"/>
              <a:t>Данная форма направленности характеризуется осознанием не только потребности, но и путей ее удовлетворения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Стремление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Стремление возникает тогда, когда в структуру желания включается волевой компонент</a:t>
            </a:r>
          </a:p>
          <a:p>
            <a:r>
              <a:rPr lang="ru-RU" b="1" dirty="0"/>
              <a:t>Рассматривается в качестве вполне определенного побуждения к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Интерес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Специфическая форма проявления познавательной потребности, обеспечивающая направленность личности на осознание целей деятельности и тем самым способствующая ориентировке личности в окружающей действительности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642910" y="3429000"/>
          <a:ext cx="8143932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Склонность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Характеризует  направленность индивида на определенную деятельность</a:t>
            </a:r>
          </a:p>
          <a:p>
            <a:r>
              <a:rPr lang="ru-RU" b="1" dirty="0"/>
              <a:t>Основой склонности является интерес к определенному виду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Идеал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Это конкретизируемая в образе или представлении предметная цель склонности индивида</a:t>
            </a:r>
          </a:p>
          <a:p>
            <a:r>
              <a:rPr lang="ru-RU" b="1" dirty="0"/>
              <a:t>Идеалы могут выступать в качестве одной из наиболее значимых характеристик мировоззрения человека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365</TotalTime>
  <Words>1171</Words>
  <Application>Microsoft Office PowerPoint</Application>
  <PresentationFormat>Экран (4:3)</PresentationFormat>
  <Paragraphs>211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Потребности и мотивы поведения</vt:lpstr>
      <vt:lpstr>План лекции</vt:lpstr>
      <vt:lpstr>1. Понятие о направленности личности и мотивации деятельности </vt:lpstr>
      <vt:lpstr>Влечение</vt:lpstr>
      <vt:lpstr>Желание</vt:lpstr>
      <vt:lpstr>Стремление </vt:lpstr>
      <vt:lpstr>Интерес</vt:lpstr>
      <vt:lpstr>Склонность</vt:lpstr>
      <vt:lpstr>Идеал</vt:lpstr>
      <vt:lpstr>Убеждение</vt:lpstr>
      <vt:lpstr>Мотив и мотивация</vt:lpstr>
      <vt:lpstr>Мотивация поведения</vt:lpstr>
      <vt:lpstr>Характеристики потребностей</vt:lpstr>
      <vt:lpstr>Побуждение к деятельности</vt:lpstr>
      <vt:lpstr>Параметры мотивационной сферы</vt:lpstr>
      <vt:lpstr>2. Психологические теории мотивации</vt:lpstr>
      <vt:lpstr>2. Психологические теории мотивации</vt:lpstr>
      <vt:lpstr>2. Психологические теории мотивации</vt:lpstr>
      <vt:lpstr>2. Психологические теории мотивации</vt:lpstr>
      <vt:lpstr>2. Психологические теории мотивации</vt:lpstr>
      <vt:lpstr>2. Психологические теории мотивации</vt:lpstr>
      <vt:lpstr>2. Психологические теории мотивации</vt:lpstr>
      <vt:lpstr>Мотивационная  концепция Г. Мюррея</vt:lpstr>
      <vt:lpstr>Мотивационная  концепция Г. Мюррея</vt:lpstr>
      <vt:lpstr>Мотивационная  концепция Г. Мюррея</vt:lpstr>
      <vt:lpstr>Теория А. Маслоу</vt:lpstr>
      <vt:lpstr>Теории мотивации во второй половине двадцатого века</vt:lpstr>
      <vt:lpstr>Теория деятельности </vt:lpstr>
      <vt:lpstr>3. Основные закономерности развития мотивационной сферы</vt:lpstr>
      <vt:lpstr>3. Основные закономерности развития мотивационной сферы</vt:lpstr>
      <vt:lpstr>4. Мотивированное поведение как характеристика личности</vt:lpstr>
      <vt:lpstr>4. Мотивированное поведение как характеристика личности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Потребности и мотивы поведения</dc:title>
  <cp:lastModifiedBy>Леонид</cp:lastModifiedBy>
  <cp:revision>39</cp:revision>
  <dcterms:modified xsi:type="dcterms:W3CDTF">2020-08-26T12:17:06Z</dcterms:modified>
</cp:coreProperties>
</file>